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5" r:id="rId4"/>
    <p:sldId id="296" r:id="rId5"/>
    <p:sldId id="300" r:id="rId6"/>
    <p:sldId id="302" r:id="rId7"/>
    <p:sldId id="303" r:id="rId8"/>
    <p:sldId id="306" r:id="rId9"/>
    <p:sldId id="304" r:id="rId10"/>
    <p:sldId id="305" r:id="rId11"/>
    <p:sldId id="307" r:id="rId12"/>
    <p:sldId id="308" r:id="rId13"/>
    <p:sldId id="309" r:id="rId14"/>
    <p:sldId id="310" r:id="rId15"/>
    <p:sldId id="31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BD2E-6D28-4948-BC1D-A3EC8AF345F3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7BA3-56B4-415B-A7D6-37FF3E43F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BD2E-6D28-4948-BC1D-A3EC8AF345F3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7BA3-56B4-415B-A7D6-37FF3E43F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BD2E-6D28-4948-BC1D-A3EC8AF345F3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7BA3-56B4-415B-A7D6-37FF3E43F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BD2E-6D28-4948-BC1D-A3EC8AF345F3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7BA3-56B4-415B-A7D6-37FF3E43F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BD2E-6D28-4948-BC1D-A3EC8AF345F3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7BA3-56B4-415B-A7D6-37FF3E43F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BD2E-6D28-4948-BC1D-A3EC8AF345F3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7BA3-56B4-415B-A7D6-37FF3E43F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BD2E-6D28-4948-BC1D-A3EC8AF345F3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7BA3-56B4-415B-A7D6-37FF3E43F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BD2E-6D28-4948-BC1D-A3EC8AF345F3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7BA3-56B4-415B-A7D6-37FF3E43F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BD2E-6D28-4948-BC1D-A3EC8AF345F3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7BA3-56B4-415B-A7D6-37FF3E43F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BD2E-6D28-4948-BC1D-A3EC8AF345F3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7BA3-56B4-415B-A7D6-37FF3E43F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4BD2E-6D28-4948-BC1D-A3EC8AF345F3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B7BA3-56B4-415B-A7D6-37FF3E43F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4BD2E-6D28-4948-BC1D-A3EC8AF345F3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FB7BA3-56B4-415B-A7D6-37FF3E43F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5502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алакти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831" y="1"/>
            <a:ext cx="9154831" cy="6857999"/>
          </a:xfrm>
        </p:spPr>
      </p:pic>
      <p:pic>
        <p:nvPicPr>
          <p:cNvPr id="7" name="Picture 4" descr="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42852"/>
            <a:ext cx="8600102" cy="6572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forU_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7" y="1229312"/>
            <a:ext cx="3071834" cy="41371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алакти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831" y="1"/>
            <a:ext cx="9154831" cy="6857999"/>
          </a:xfrm>
        </p:spPr>
      </p:pic>
      <p:pic>
        <p:nvPicPr>
          <p:cNvPr id="5" name="Рисунок 4" descr="413e19c47d2c0beffa977d41e9146cb6662d18a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1" y="357166"/>
            <a:ext cx="8929719" cy="600194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6" name="TextBox 5"/>
          <p:cNvSpPr txBox="1"/>
          <p:nvPr/>
        </p:nvSpPr>
        <p:spPr>
          <a:xfrm>
            <a:off x="142844" y="6357958"/>
            <a:ext cx="7572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Планета кольцами окружена и этим славится она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43306" y="857232"/>
            <a:ext cx="41434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Сатурн</a:t>
            </a:r>
            <a:endParaRPr lang="ru-RU" sz="4000" dirty="0">
              <a:solidFill>
                <a:schemeClr val="bg1"/>
              </a:solidFill>
            </a:endParaRPr>
          </a:p>
        </p:txBody>
      </p:sp>
      <p:pic>
        <p:nvPicPr>
          <p:cNvPr id="9" name="Рисунок 8" descr="forU_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571744"/>
            <a:ext cx="2917349" cy="3929090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алакти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54831" cy="6857999"/>
          </a:xfrm>
        </p:spPr>
      </p:pic>
      <p:pic>
        <p:nvPicPr>
          <p:cNvPr id="3" name="Рисунок 2" descr="лу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92" y="285727"/>
            <a:ext cx="5467356" cy="643887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5" name="TextBox 4"/>
          <p:cNvSpPr txBox="1"/>
          <p:nvPr/>
        </p:nvSpPr>
        <p:spPr>
          <a:xfrm>
            <a:off x="5786446" y="500042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Луна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forU_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792" y="1785926"/>
            <a:ext cx="3288648" cy="4429156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алакти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54831" cy="6857999"/>
          </a:xfrm>
        </p:spPr>
      </p:pic>
      <p:pic>
        <p:nvPicPr>
          <p:cNvPr id="8" name="Рисунок 7" descr="марс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604" y="0"/>
            <a:ext cx="8191527" cy="6143644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7" name="Рисунок 6" descr="7899576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571480"/>
            <a:ext cx="4762500" cy="38100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9" name="TextBox 8"/>
          <p:cNvSpPr txBox="1"/>
          <p:nvPr/>
        </p:nvSpPr>
        <p:spPr>
          <a:xfrm>
            <a:off x="928662" y="642918"/>
            <a:ext cx="13548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Марс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00298" y="5643578"/>
            <a:ext cx="83595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chemeClr val="bg1"/>
                </a:solidFill>
              </a:rPr>
              <a:t>Эта планета красного цвета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алакти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831" y="1"/>
            <a:ext cx="9154831" cy="6857999"/>
          </a:xfrm>
        </p:spPr>
      </p:pic>
      <p:sp>
        <p:nvSpPr>
          <p:cNvPr id="3" name="Прямоугольник 2"/>
          <p:cNvSpPr/>
          <p:nvPr/>
        </p:nvSpPr>
        <p:spPr>
          <a:xfrm>
            <a:off x="142845" y="1571612"/>
            <a:ext cx="757242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Космическая викторина</a:t>
            </a:r>
            <a:endParaRPr lang="ru-RU" sz="7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5" name="Рисунок 4" descr="28875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3570" y="2882282"/>
            <a:ext cx="3500430" cy="3920482"/>
          </a:xfrm>
          <a:prstGeom prst="rect">
            <a:avLst/>
          </a:prstGeom>
          <a:effectLst>
            <a:softEdge rad="6350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алакти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"/>
            <a:ext cx="9154831" cy="6857999"/>
          </a:xfrm>
        </p:spPr>
      </p:pic>
      <p:sp>
        <p:nvSpPr>
          <p:cNvPr id="9" name="Прямоугольник 8"/>
          <p:cNvSpPr/>
          <p:nvPr/>
        </p:nvSpPr>
        <p:spPr>
          <a:xfrm>
            <a:off x="928662" y="0"/>
            <a:ext cx="721523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Берегите нашу Землю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 descr="save-the-plane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000108"/>
            <a:ext cx="7048509" cy="528638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алакти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831" y="1"/>
            <a:ext cx="9154831" cy="6857999"/>
          </a:xfrm>
        </p:spPr>
      </p:pic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755650" y="285728"/>
            <a:ext cx="4102102" cy="6207147"/>
            <a:chOff x="476" y="799"/>
            <a:chExt cx="1724" cy="3291"/>
          </a:xfrm>
        </p:grpSpPr>
        <p:pic>
          <p:nvPicPr>
            <p:cNvPr id="5" name="Picture 4" descr="5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6" y="799"/>
              <a:ext cx="1724" cy="1644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</p:spPr>
        </p:pic>
        <p:pic>
          <p:nvPicPr>
            <p:cNvPr id="6" name="Picture 6" descr="5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6" y="2523"/>
              <a:ext cx="1724" cy="1567"/>
            </a:xfrm>
            <a:prstGeom prst="rect">
              <a:avLst/>
            </a:prstGeom>
            <a:noFill/>
            <a:ln w="38100">
              <a:solidFill>
                <a:schemeClr val="bg2"/>
              </a:solidFill>
              <a:miter lim="800000"/>
              <a:headEnd/>
              <a:tailEnd/>
            </a:ln>
          </p:spPr>
        </p:pic>
      </p:grpSp>
      <p:sp>
        <p:nvSpPr>
          <p:cNvPr id="10" name="TextBox 9"/>
          <p:cNvSpPr txBox="1"/>
          <p:nvPr/>
        </p:nvSpPr>
        <p:spPr>
          <a:xfrm>
            <a:off x="5143505" y="1071546"/>
            <a:ext cx="3643338" cy="4413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Прежде, чем в космос полетел первый человек, учёные сначала отправляли в космическую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неизвестность 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различных животных.</a:t>
            </a:r>
          </a:p>
          <a:p>
            <a:pPr>
              <a:lnSpc>
                <a:spcPct val="90000"/>
              </a:lnSpc>
            </a:pPr>
            <a:r>
              <a:rPr lang="ru-RU" sz="2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	Первыми «космонавтами»-разведчиками были собаки, кролики, насекомые и даже микробы.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алакти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831" y="1"/>
            <a:ext cx="9154831" cy="6857999"/>
          </a:xfrm>
        </p:spPr>
      </p:pic>
      <p:pic>
        <p:nvPicPr>
          <p:cNvPr id="6" name="Picture 4" descr="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57166"/>
            <a:ext cx="6069517" cy="45720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643174" y="542926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14348" y="5072074"/>
            <a:ext cx="785818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19 августа 1960 — совершён первый в истории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орбитальный полёт в космос живых существ с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успешным возвращением на Землю. Полёт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Comic Sans MS" pitchFamily="66" charset="0"/>
              </a:rPr>
              <a:t>совершили собаки Белка и Стрелка.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алакти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831" y="1"/>
            <a:ext cx="9154831" cy="6857999"/>
          </a:xfrm>
        </p:spPr>
      </p:pic>
      <p:sp>
        <p:nvSpPr>
          <p:cNvPr id="3" name="TextBox 2"/>
          <p:cNvSpPr txBox="1"/>
          <p:nvPr/>
        </p:nvSpPr>
        <p:spPr>
          <a:xfrm>
            <a:off x="2357422" y="1428736"/>
            <a:ext cx="938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Гагарин</a:t>
            </a:r>
            <a:endParaRPr lang="ru-RU" dirty="0"/>
          </a:p>
        </p:txBody>
      </p:sp>
      <p:pic>
        <p:nvPicPr>
          <p:cNvPr id="7" name="Рисунок 6" descr="11534235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596" y="428604"/>
            <a:ext cx="5429288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500166" y="4929198"/>
            <a:ext cx="4000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   Юрий Гагарин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Летчик-космонавт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Впервые покоривший космос.</a:t>
            </a:r>
          </a:p>
          <a:p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86446" y="1357298"/>
            <a:ext cx="3357555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И только 12 апреля 1961 года 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впервые в мировой истории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человек совершил полёт в космос.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алакти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831" y="1"/>
            <a:ext cx="9154831" cy="6857999"/>
          </a:xfrm>
        </p:spPr>
      </p:pic>
      <p:pic>
        <p:nvPicPr>
          <p:cNvPr id="7" name="Рисунок 6" descr="Восток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1142984"/>
            <a:ext cx="4071966" cy="54766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0100" y="285728"/>
            <a:ext cx="82519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Космический корабль  «Восток»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8" y="1571612"/>
            <a:ext cx="31938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На корабле –ракете»Восток»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он облетел вокруг  Земли.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Полет длился всего 108 минут.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" name="Рисунок 9" descr="earth_viewed_from_spac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2786058"/>
            <a:ext cx="3857652" cy="389403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алакти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831" y="1"/>
            <a:ext cx="9154831" cy="6857999"/>
          </a:xfrm>
        </p:spPr>
      </p:pic>
      <p:pic>
        <p:nvPicPr>
          <p:cNvPr id="7" name="Рисунок 6" descr="i8KVK02F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857628"/>
            <a:ext cx="3929090" cy="2619393"/>
          </a:xfrm>
          <a:prstGeom prst="rect">
            <a:avLst/>
          </a:prstGeom>
        </p:spPr>
      </p:pic>
      <p:pic>
        <p:nvPicPr>
          <p:cNvPr id="9" name="Рисунок 8" descr="iO9MRY58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399" y="3852269"/>
            <a:ext cx="4008163" cy="2648565"/>
          </a:xfrm>
          <a:prstGeom prst="rect">
            <a:avLst/>
          </a:prstGeom>
        </p:spPr>
      </p:pic>
      <p:pic>
        <p:nvPicPr>
          <p:cNvPr id="10" name="Рисунок 9" descr="iC1VRASW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428604"/>
            <a:ext cx="3908598" cy="297608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0" y="357166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Центр подготовки    космонавтов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алакти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831" y="1"/>
            <a:ext cx="9154831" cy="6857999"/>
          </a:xfrm>
        </p:spPr>
      </p:pic>
      <p:pic>
        <p:nvPicPr>
          <p:cNvPr id="7" name="Рисунок 6" descr="iV19JIWM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6171" y="500042"/>
            <a:ext cx="5037808" cy="2928958"/>
          </a:xfrm>
          <a:prstGeom prst="rect">
            <a:avLst/>
          </a:prstGeom>
        </p:spPr>
      </p:pic>
      <p:pic>
        <p:nvPicPr>
          <p:cNvPr id="8" name="Рисунок 7" descr="iGS4UJN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000504"/>
            <a:ext cx="3944330" cy="255021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алакти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831" y="1"/>
            <a:ext cx="9154831" cy="6857999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галактика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0831" y="1"/>
            <a:ext cx="9154831" cy="6857999"/>
          </a:xfrm>
        </p:spPr>
      </p:pic>
      <p:pic>
        <p:nvPicPr>
          <p:cNvPr id="8" name="Рисунок 7" descr="ракета схема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357166"/>
            <a:ext cx="2928957" cy="6222346"/>
          </a:xfrm>
          <a:prstGeom prst="rect">
            <a:avLst/>
          </a:prstGeom>
        </p:spPr>
      </p:pic>
      <p:pic>
        <p:nvPicPr>
          <p:cNvPr id="9" name="Рисунок 8" descr="1269193173_kos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7884" y="2071678"/>
            <a:ext cx="2297280" cy="44291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643570" y="428604"/>
            <a:ext cx="27190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Полетели!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117</Words>
  <Application>Microsoft Office PowerPoint</Application>
  <PresentationFormat>Экран (4:3)</PresentationFormat>
  <Paragraphs>28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</dc:creator>
  <cp:lastModifiedBy>Света</cp:lastModifiedBy>
  <cp:revision>84</cp:revision>
  <dcterms:created xsi:type="dcterms:W3CDTF">2014-04-03T11:12:53Z</dcterms:created>
  <dcterms:modified xsi:type="dcterms:W3CDTF">2015-04-10T05:22:03Z</dcterms:modified>
</cp:coreProperties>
</file>