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780B3F-4E1A-4411-92D6-25DDA7FEC47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39466B-75E2-4FCC-993E-A683802FB27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789040"/>
            <a:ext cx="5637010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16223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Презентация </a:t>
            </a:r>
            <a:r>
              <a:rPr lang="ru-RU" sz="4400" dirty="0" smtClean="0">
                <a:solidFill>
                  <a:srgbClr val="FF0000"/>
                </a:solidFill>
              </a:rPr>
              <a:t>        Проекта  «Весна пришла !»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72044"/>
            <a:ext cx="6624736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25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5"/>
    </mc:Choice>
    <mc:Fallback>
      <p:transition spd="slow" advTm="40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32" y="885470"/>
            <a:ext cx="6706536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1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5"/>
    </mc:Choice>
    <mc:Fallback>
      <p:transition spd="slow" advTm="515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649378" cy="50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5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7"/>
    </mc:Choice>
    <mc:Fallback>
      <p:transition spd="slow" advTm="509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7" y="1018838"/>
            <a:ext cx="6630326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6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7"/>
    </mc:Choice>
    <mc:Fallback>
      <p:transition spd="slow" advTm="514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628801"/>
            <a:ext cx="7992887" cy="4305864"/>
          </a:xfrm>
        </p:spPr>
        <p:txBody>
          <a:bodyPr/>
          <a:lstStyle/>
          <a:p>
            <a:r>
              <a:rPr lang="ru-RU" dirty="0"/>
              <a:t>Создание выставки «Весна шагает по планете»;</a:t>
            </a:r>
          </a:p>
          <a:p>
            <a:r>
              <a:rPr lang="ru-RU" dirty="0"/>
              <a:t>Создание «Огорода на окошке»;</a:t>
            </a:r>
          </a:p>
          <a:p>
            <a:r>
              <a:rPr lang="ru-RU" dirty="0"/>
              <a:t>Создание картотеки опытов с живой и неживой природой, а также схем и моделей наблюдения за ростом и развитием различных растений;</a:t>
            </a:r>
          </a:p>
          <a:p>
            <a:r>
              <a:rPr lang="ru-RU" dirty="0"/>
              <a:t>Создание презентации «Весна и её признаки»;</a:t>
            </a:r>
          </a:p>
          <a:p>
            <a:r>
              <a:rPr lang="ru-RU" dirty="0"/>
              <a:t>Создание презентации «Весна и живопись»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16633"/>
            <a:ext cx="7175351" cy="1224135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/>
              <a:t>Результаты практической 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99171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4"/>
    </mc:Choice>
    <mc:Fallback>
      <p:transition spd="slow" advTm="464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6840760" cy="4968552"/>
          </a:xfrm>
        </p:spPr>
        <p:txBody>
          <a:bodyPr/>
          <a:lstStyle/>
          <a:p>
            <a:r>
              <a:rPr lang="ru-RU" dirty="0"/>
              <a:t>1. Детство: Программа развития и воспитания детей в д/с./ В.И. Логинова, Т.И. </a:t>
            </a:r>
            <a:r>
              <a:rPr lang="ru-RU" dirty="0" smtClean="0"/>
              <a:t>Бабаева</a:t>
            </a:r>
            <a:endParaRPr lang="ru-RU" dirty="0"/>
          </a:p>
          <a:p>
            <a:r>
              <a:rPr lang="ru-RU" dirty="0"/>
              <a:t>2. Журнал «Дошкольная педагогика» №3(44)/февраль/2008. Издательство «ДЕТСТВО-ПРЕСС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3. А. Вахрушев, Е. Е. </a:t>
            </a:r>
            <a:r>
              <a:rPr lang="ru-RU" dirty="0" err="1"/>
              <a:t>Кочемасова</a:t>
            </a:r>
            <a:r>
              <a:rPr lang="ru-RU" dirty="0"/>
              <a:t>, Ю. А. Акимова:  «</a:t>
            </a:r>
            <a:r>
              <a:rPr lang="ru-RU" dirty="0" err="1"/>
              <a:t>Здравствуй,мир</a:t>
            </a:r>
            <a:r>
              <a:rPr lang="ru-RU" dirty="0"/>
              <a:t>»; Окружающий мир для дошкольников. Методические рекомендации к частям 1 и 2 для воспитателей, учителей и родителей. Москва «</a:t>
            </a:r>
            <a:r>
              <a:rPr lang="ru-RU" dirty="0" err="1"/>
              <a:t>Баласс</a:t>
            </a:r>
            <a:r>
              <a:rPr lang="ru-RU" dirty="0"/>
              <a:t>», 2000 год. </a:t>
            </a:r>
          </a:p>
          <a:p>
            <a:r>
              <a:rPr lang="ru-RU" dirty="0"/>
              <a:t>4.Художественная литература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008111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/>
              <a:t>Использованные 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57271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8"/>
    </mc:Choice>
    <mc:Fallback>
      <p:transition spd="slow" advTm="356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1628801"/>
            <a:ext cx="5995189" cy="4305864"/>
          </a:xfrm>
        </p:spPr>
        <p:txBody>
          <a:bodyPr/>
          <a:lstStyle/>
          <a:p>
            <a:r>
              <a:rPr lang="ru-RU" dirty="0"/>
              <a:t>Создание выставки «Весна шагает по планете»;</a:t>
            </a:r>
          </a:p>
          <a:p>
            <a:r>
              <a:rPr lang="ru-RU" dirty="0"/>
              <a:t>Создание «Огорода на окошке»;</a:t>
            </a:r>
          </a:p>
          <a:p>
            <a:r>
              <a:rPr lang="ru-RU" dirty="0"/>
              <a:t>Создание картотеки опытов с живой и неживой природой, а также схем и моделей наблюдения за ростом и развитием различных растений;</a:t>
            </a:r>
          </a:p>
          <a:p>
            <a:r>
              <a:rPr lang="ru-RU" dirty="0"/>
              <a:t>Создание презентации «Весна и её признаки»;</a:t>
            </a:r>
          </a:p>
          <a:p>
            <a:r>
              <a:rPr lang="ru-RU" dirty="0"/>
              <a:t>Создание презентации «Весна и живопись»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31640" y="332657"/>
            <a:ext cx="5544616" cy="1152128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/>
              <a:t>Результаты практической 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103708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3"/>
    </mc:Choice>
    <mc:Fallback>
      <p:transition spd="slow" advTm="435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42975"/>
            <a:ext cx="66675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6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8"/>
    </mc:Choice>
    <mc:Fallback>
      <p:transition spd="slow" advTm="419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44816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82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4"/>
    </mc:Choice>
    <mc:Fallback>
      <p:transition spd="slow" advTm="456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1" y="4581129"/>
            <a:ext cx="5040560" cy="135353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Проект для детей средней группы.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556793"/>
            <a:ext cx="7175351" cy="1944215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«Весна пришла!»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35902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36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8"/>
    </mc:Choice>
    <mc:Fallback>
      <p:transition spd="slow" advTm="475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4896544" cy="3225744"/>
          </a:xfrm>
        </p:spPr>
        <p:txBody>
          <a:bodyPr>
            <a:normAutofit lnSpcReduction="10000"/>
          </a:bodyPr>
          <a:lstStyle/>
          <a:p>
            <a:r>
              <a:rPr lang="ru-RU" sz="3600" b="1" i="1" dirty="0">
                <a:latin typeface="Castellar" panose="020A0402060406010301" pitchFamily="18" charset="0"/>
              </a:rPr>
              <a:t>Продолжительность: </a:t>
            </a:r>
            <a:br>
              <a:rPr lang="ru-RU" sz="3600" b="1" i="1" dirty="0">
                <a:latin typeface="Castellar" panose="020A0402060406010301" pitchFamily="18" charset="0"/>
              </a:rPr>
            </a:br>
            <a:r>
              <a:rPr lang="ru-RU" sz="3600" b="1" i="1" dirty="0"/>
              <a:t>1 неделя</a:t>
            </a:r>
            <a:br>
              <a:rPr lang="ru-RU" sz="3600" b="1" i="1" dirty="0"/>
            </a:br>
            <a:r>
              <a:rPr lang="ru-RU" sz="3600" b="1" i="1" dirty="0">
                <a:latin typeface="Castellar" panose="020A0402060406010301" pitchFamily="18" charset="0"/>
              </a:rPr>
              <a:t>Возраст участников: </a:t>
            </a:r>
            <a:br>
              <a:rPr lang="ru-RU" sz="3600" b="1" i="1" dirty="0">
                <a:latin typeface="Castellar" panose="020A0402060406010301" pitchFamily="18" charset="0"/>
              </a:rPr>
            </a:br>
            <a:r>
              <a:rPr lang="ru-RU" sz="3600" b="1" i="1" dirty="0"/>
              <a:t>4-5 лет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332655"/>
            <a:ext cx="7175351" cy="2448273"/>
          </a:xfrm>
        </p:spPr>
        <p:txBody>
          <a:bodyPr/>
          <a:lstStyle/>
          <a:p>
            <a:pPr marL="182880" indent="0">
              <a:buNone/>
            </a:pPr>
            <a:r>
              <a:rPr lang="ru-RU" sz="6000" i="1" dirty="0">
                <a:solidFill>
                  <a:prstClr val="black"/>
                </a:solidFill>
                <a:effectLst/>
                <a:latin typeface="Castellar" panose="020A0402060406010301" pitchFamily="18" charset="0"/>
              </a:rPr>
              <a:t>Тип проекта: </a:t>
            </a:r>
            <a:br>
              <a:rPr lang="ru-RU" sz="6000" i="1" dirty="0">
                <a:solidFill>
                  <a:prstClr val="black"/>
                </a:solidFill>
                <a:effectLst/>
                <a:latin typeface="Castellar" panose="020A0402060406010301" pitchFamily="18" charset="0"/>
              </a:rPr>
            </a:br>
            <a:r>
              <a:rPr lang="ru-RU" sz="3800" i="1" dirty="0">
                <a:solidFill>
                  <a:prstClr val="black"/>
                </a:solidFill>
                <a:effectLst/>
                <a:latin typeface="Calibri Light"/>
              </a:rPr>
              <a:t>информационно-практико-ориентированный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448272" cy="27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2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1"/>
    </mc:Choice>
    <mc:Fallback>
      <p:transition spd="slow" advTm="39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1484785"/>
            <a:ext cx="5637010" cy="4449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u="sng" dirty="0"/>
              <a:t>Задачи: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/>
              <a:t>Обогащение опыта исследовательских действий по изучению качеств и свойств объектов живой и неживой природы, обогащать опыт исследовательских действий;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/>
              <a:t>Обогащение представлений детей о сезонных изменениях в природе, одежде людей, трудовой деятельности;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/>
              <a:t>Развитие эмоциональной отзывчивости и разнообразий переживаний детей в процессе общения с природой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152128"/>
          </a:xfrm>
        </p:spPr>
        <p:txBody>
          <a:bodyPr/>
          <a:lstStyle/>
          <a:p>
            <a:pPr marL="182880" indent="0">
              <a:buNone/>
            </a:pPr>
            <a:r>
              <a:rPr lang="ru-RU" sz="4000" b="0" u="sng" dirty="0">
                <a:solidFill>
                  <a:prstClr val="black"/>
                </a:solidFill>
                <a:effectLst/>
                <a:latin typeface="Calibri Light"/>
              </a:rPr>
              <a:t>Цель:</a:t>
            </a:r>
            <a:r>
              <a:rPr lang="ru-RU" sz="4000" b="0" dirty="0">
                <a:solidFill>
                  <a:prstClr val="black"/>
                </a:solidFill>
                <a:effectLst/>
                <a:latin typeface="Calibri Light"/>
              </a:rPr>
              <a:t> </a:t>
            </a:r>
            <a:r>
              <a:rPr lang="ru-RU" sz="2800" b="0" i="1" dirty="0">
                <a:solidFill>
                  <a:prstClr val="black"/>
                </a:solidFill>
                <a:effectLst/>
                <a:latin typeface="Calibri Light"/>
              </a:rPr>
              <a:t>обогащение представлений детей о весне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2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3"/>
    </mc:Choice>
    <mc:Fallback>
      <p:transition spd="slow" advTm="427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74" y="1095049"/>
            <a:ext cx="6639852" cy="46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8"/>
    </mc:Choice>
    <mc:Fallback>
      <p:transition spd="slow" advTm="43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7" y="890233"/>
            <a:ext cx="6630326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6"/>
    </mc:Choice>
    <mc:Fallback>
      <p:transition spd="slow" advTm="44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11" y="899759"/>
            <a:ext cx="6649378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1"/>
    </mc:Choice>
    <mc:Fallback>
      <p:transition spd="slow" advTm="505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7" y="1009312"/>
            <a:ext cx="6630326" cy="48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9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9"/>
    </mc:Choice>
    <mc:Fallback>
      <p:transition spd="slow" advTm="481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207</TotalTime>
  <Words>244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        Проекта  «Весна пришла !»</vt:lpstr>
      <vt:lpstr>Презентация PowerPoint</vt:lpstr>
      <vt:lpstr>«Весна пришла!»</vt:lpstr>
      <vt:lpstr>Тип проекта:  информационно-практико-ориентированный</vt:lpstr>
      <vt:lpstr>Цель: обогащение представлений детей о весне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практической деятельности:</vt:lpstr>
      <vt:lpstr>Использованные источники:</vt:lpstr>
      <vt:lpstr>Результаты практической деятельности: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 По предмету: Информатика. Тема: «Весна пришла».</dc:title>
  <dc:creator>User</dc:creator>
  <cp:lastModifiedBy>User</cp:lastModifiedBy>
  <cp:revision>13</cp:revision>
  <dcterms:created xsi:type="dcterms:W3CDTF">2014-03-24T11:56:30Z</dcterms:created>
  <dcterms:modified xsi:type="dcterms:W3CDTF">2014-03-24T15:23:36Z</dcterms:modified>
</cp:coreProperties>
</file>