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95" r:id="rId9"/>
    <p:sldId id="296" r:id="rId10"/>
    <p:sldId id="297" r:id="rId11"/>
    <p:sldId id="298" r:id="rId12"/>
    <p:sldId id="263" r:id="rId13"/>
    <p:sldId id="264" r:id="rId14"/>
    <p:sldId id="265" r:id="rId15"/>
    <p:sldId id="267" r:id="rId16"/>
    <p:sldId id="299" r:id="rId17"/>
    <p:sldId id="300" r:id="rId18"/>
    <p:sldId id="270" r:id="rId19"/>
    <p:sldId id="268" r:id="rId20"/>
    <p:sldId id="269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4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B21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DA49-01DC-439E-849B-E5448165232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0C78-C820-4B37-B399-EBBB467FF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DA49-01DC-439E-849B-E5448165232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0C78-C820-4B37-B399-EBBB467FF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DA49-01DC-439E-849B-E5448165232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0C78-C820-4B37-B399-EBBB467FF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DA49-01DC-439E-849B-E5448165232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0C78-C820-4B37-B399-EBBB467FF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DA49-01DC-439E-849B-E5448165232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7C10C78-C820-4B37-B399-EBBB467FF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DA49-01DC-439E-849B-E5448165232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0C78-C820-4B37-B399-EBBB467FF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DA49-01DC-439E-849B-E5448165232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0C78-C820-4B37-B399-EBBB467FF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DA49-01DC-439E-849B-E5448165232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0C78-C820-4B37-B399-EBBB467FF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DA49-01DC-439E-849B-E5448165232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0C78-C820-4B37-B399-EBBB467FF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DA49-01DC-439E-849B-E5448165232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0C78-C820-4B37-B399-EBBB467FF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DA49-01DC-439E-849B-E5448165232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0C78-C820-4B37-B399-EBBB467FF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90DA49-01DC-439E-849B-E5448165232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C10C78-C820-4B37-B399-EBBB467FF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G:\DSCF14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28794" y="2714620"/>
            <a:ext cx="5357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Дизайн – проект </a:t>
            </a:r>
          </a:p>
          <a:p>
            <a:pPr algn="ctr">
              <a:defRPr/>
            </a:pPr>
            <a:r>
              <a:rPr lang="ru-RU" sz="4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«Платье для куклы»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357694"/>
            <a:ext cx="8072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17780" cmpd="sng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B21E9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Руководитель проекта:</a:t>
            </a:r>
          </a:p>
          <a:p>
            <a:pPr algn="ctr">
              <a:defRPr/>
            </a:pPr>
            <a:r>
              <a:rPr lang="ru-RU" sz="3200" b="1" dirty="0">
                <a:ln w="17780" cmpd="sng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B21E9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Педагог </a:t>
            </a:r>
            <a:r>
              <a:rPr lang="ru-RU" sz="3200" b="1" dirty="0" err="1">
                <a:ln w="17780" cmpd="sng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B21E9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Бобурова</a:t>
            </a:r>
            <a:r>
              <a:rPr lang="ru-RU" sz="3200" b="1" dirty="0">
                <a:ln w="17780" cmpd="sng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B21E9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Елена Александровна</a:t>
            </a:r>
          </a:p>
          <a:p>
            <a:pPr algn="ctr">
              <a:defRPr/>
            </a:pPr>
            <a:r>
              <a:rPr lang="ru-RU" sz="3200" b="1" dirty="0">
                <a:ln w="17780" cmpd="sng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B21E9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МБОУ «Прогимназия №1»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ОТО ДЛЯ ПРЕЗЕНТ\МАГАЗИН\DSC062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8000"/>
            <a:ext cx="513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35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ФОТО ДЛЯ ПРЕЗЕНТ\МАГАЗИН\IMG_68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5369999" cy="68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77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BackColor\Back Color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ог\Desktop\ФОТО ДЛЯ ПРЕЗЕНТ\ЖУРНАЛЫ\DSCF14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BackColor\Back Color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G:\ФОТО ДЛЯ ПРЕЗЕНТ\ЖУРНАЛЫ\DSCF14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000"/>
            <a:ext cx="9120000" cy="684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BackColor\Back Color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G:\ФОТО ДЛЯ ПРЕЗЕНТ\ЖУРНАЛЫ\DSCF1441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000" cy="684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BackColor\Back Color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G:\ФОТО ДЛЯ ПРЕЗЕНТ\РАССМАТРИВАНИЕ ТКАНИ\DSCF07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000"/>
            <a:ext cx="9120000" cy="684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 ДЛЯ ПРЕЗЕНТ\РАССМАТРИВАНИЕ ТКАНИ\DSCF07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0" y="0"/>
            <a:ext cx="912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17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 ДЛЯ ПРЕЗЕНТ\РАССМАТРИВАНИЕ ТКАНИ\DSCF08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0" y="0"/>
            <a:ext cx="912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3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BackColor\Back Color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G:\ФОТО ДЛЯ ПРЕЗЕНТ\РАССМАТРИВАНИЕ ТКАНИ\DSCF07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0" y="18000"/>
            <a:ext cx="9120000" cy="684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BackColor\Back Color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G:\ФОТО ДЛЯ ПРЕЗЕНТ\РАССМАТРИВАНИЕ ТКАНИ\DSCF08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0" y="18000"/>
            <a:ext cx="9120000" cy="684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3300"/>
                </a:solidFill>
              </a:rPr>
              <a:t>Программа эстетического воспитания детей 2 -7 лет </a:t>
            </a:r>
            <a:r>
              <a:rPr lang="ru-RU" dirty="0" smtClean="0">
                <a:solidFill>
                  <a:schemeClr val="bg1"/>
                </a:solidFill>
              </a:rPr>
              <a:t>под редакцией Т.С.Комаровой. А.В.Антоновой, </a:t>
            </a:r>
            <a:r>
              <a:rPr lang="ru-RU" dirty="0" err="1" smtClean="0">
                <a:solidFill>
                  <a:schemeClr val="bg1"/>
                </a:solidFill>
              </a:rPr>
              <a:t>М.Б.Зацепиной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rgbClr val="FF3300"/>
                </a:solidFill>
              </a:rPr>
              <a:t> «Цвет творчества» </a:t>
            </a:r>
            <a:r>
              <a:rPr lang="ru-RU" dirty="0" smtClean="0">
                <a:solidFill>
                  <a:schemeClr val="bg1"/>
                </a:solidFill>
              </a:rPr>
              <a:t>- интегрированная программа художественно – эстетического </a:t>
            </a:r>
            <a:r>
              <a:rPr lang="ru-RU" smtClean="0">
                <a:solidFill>
                  <a:schemeClr val="bg1"/>
                </a:solidFill>
              </a:rPr>
              <a:t>развития дошкольников </a:t>
            </a:r>
            <a:r>
              <a:rPr lang="ru-RU" dirty="0" smtClean="0">
                <a:solidFill>
                  <a:schemeClr val="bg1"/>
                </a:solidFill>
              </a:rPr>
              <a:t>Н.В.Дубровская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BackColor\Back Color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G:\ФОТО ДЛЯ ПРЕЗЕНТ\РАССМАТРИВАНИЕ ТКАНИ\DSCF08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0" y="0"/>
            <a:ext cx="9120000" cy="684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BackColor\Back Color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G:\ФОТО ДЛЯ ПРЕЗЕНТ\РАССМАТРИВАНИЕ ТКАНИ\DSCF11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0" y="0"/>
            <a:ext cx="9120000" cy="684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BackColor\Back Color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G:\ФОТО ДЛЯ ПРЕЗЕНТ\РАССМАТРИВАНИЕ ТКАНИ\DSCF11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0" y="18000"/>
            <a:ext cx="9120000" cy="684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BackColor\Back Color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G:\ФОТО ДЛЯ ПРЕЗЕНТ\ЭСКИЗЫ\DSCF13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0" y="18000"/>
            <a:ext cx="9120000" cy="684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BackColor\Back Color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G:\ФОТО ДЛЯ ПРЕЗЕНТ\ЭСКИЗЫ\DSCF13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0" y="0"/>
            <a:ext cx="9120000" cy="684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BackColor\Back Color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G:\ФОТО ДЛЯ ПРЕЗЕНТ\ЭСКИЗЫ\DSCF13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0" y="18000"/>
            <a:ext cx="9120000" cy="684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BackColor\Back Color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G:\ФОТО ДЛЯ ПРЕЗЕНТ\ЭСКИЗЫ\DSCF1364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0" y="0"/>
            <a:ext cx="9120000" cy="684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BackColor\Back Color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G:\ФОТО ДЛЯ ПРЕЗЕНТ\ЭСКИЗЫ\DSCF1365 (3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0" y="0"/>
            <a:ext cx="9120000" cy="684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BackColor\Back Color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G:\ФОТО ДЛЯ ПРЕЗЕНТ\СОВМЕСТНО С РОДИТЕЛЯМИ\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4786346" cy="3643338"/>
          </a:xfrm>
          <a:prstGeom prst="rect">
            <a:avLst/>
          </a:prstGeom>
          <a:noFill/>
        </p:spPr>
      </p:pic>
      <p:pic>
        <p:nvPicPr>
          <p:cNvPr id="14339" name="Picture 3" descr="G:\ФОТО ДЛЯ ПРЕЗЕНТ\СОВМЕСТНО С РОДИТЕЛЯМИ\DSCN22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2357430"/>
            <a:ext cx="4857784" cy="431166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BackColor\Back Color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G:\ФОТО ДЛЯ ПРЕЗЕНТ\СОВМЕСТНО С РОДИТЕЛЯМИ\DSC042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4050000" cy="5400000"/>
          </a:xfrm>
          <a:prstGeom prst="rect">
            <a:avLst/>
          </a:prstGeom>
          <a:noFill/>
        </p:spPr>
      </p:pic>
      <p:pic>
        <p:nvPicPr>
          <p:cNvPr id="15363" name="Picture 3" descr="G:\ФОТО ДЛЯ ПРЕЗЕНТ\СОВМЕСТНО С РОДИТЕЛЯМИ\DSC0429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285860"/>
            <a:ext cx="4050000" cy="5400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effectLst/>
              </a:rPr>
              <a:t/>
            </a:r>
            <a:br>
              <a:rPr lang="ru-RU" sz="4800" dirty="0" smtClean="0">
                <a:effectLst/>
              </a:rPr>
            </a:br>
            <a:r>
              <a:rPr lang="ru-RU" sz="4800" dirty="0" smtClean="0">
                <a:effectLst/>
              </a:rPr>
              <a:t/>
            </a:r>
            <a:br>
              <a:rPr lang="ru-RU" sz="4800" dirty="0" smtClean="0">
                <a:effectLst/>
              </a:rPr>
            </a:br>
            <a:r>
              <a:rPr lang="ru-RU" sz="4800" dirty="0" smtClean="0">
                <a:solidFill>
                  <a:srgbClr val="FF0000"/>
                </a:solidFill>
                <a:effectLst/>
              </a:rPr>
              <a:t>Цель проекта: </a:t>
            </a:r>
            <a:r>
              <a:rPr lang="ru-RU" sz="4800" dirty="0" smtClean="0">
                <a:solidFill>
                  <a:srgbClr val="7030A0"/>
                </a:solidFill>
                <a:effectLst/>
              </a:rPr>
              <a:t>объединение детей и родителей через приобщение дошкольников старшего возраста к истории возникновения платья.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BackColor\Back Color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G:\ФОТО ДЛЯ ПРЕЗЕНТ\СОВМЕСТНО С РОДИТЕЛЯМИ\DSCN22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2098" cy="5194300"/>
          </a:xfrm>
          <a:prstGeom prst="rect">
            <a:avLst/>
          </a:prstGeom>
          <a:noFill/>
        </p:spPr>
      </p:pic>
      <p:pic>
        <p:nvPicPr>
          <p:cNvPr id="16387" name="Picture 3" descr="G:\ФОТО ДЛЯ ПРЕЗЕНТ\СОВМЕСТНО С РОДИТЕЛЯМИ\DSCN227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721" y="2143116"/>
            <a:ext cx="4105279" cy="442913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BackColor\Back Color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G:\ФОТО ДЛЯ ПРЕЗЕНТ\СОВМЕСТНО С РОДИТЕЛЯМИ\P21101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7850" cy="3571900"/>
          </a:xfrm>
          <a:prstGeom prst="rect">
            <a:avLst/>
          </a:prstGeom>
          <a:noFill/>
        </p:spPr>
      </p:pic>
      <p:pic>
        <p:nvPicPr>
          <p:cNvPr id="1027" name="Picture 3" descr="G:\ФОТО ДЛЯ ПРЕЗЕНТ\СОВМЕСТНО С РОДИТЕЛЯМИ\P21101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6202" y="2686040"/>
            <a:ext cx="5157798" cy="417196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BackColor\Back Color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G:\ФОТО ДЛЯ ПРЕЗЕНТ\СОВМЕСТНО С РОДИТЕЛЯМИ\DSCF01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000" cy="6840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BackColor\Back Color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G:\ФОТО ДЛЯ ПРЕЗЕНТ\СОВМЕСТНО С РОДИТЕЛЯМИ\P21101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07529">
            <a:off x="788723" y="541659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BackColor\Back Color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G:\ФОТО ДЛЯ ПРЕЗЕНТ\ШИТЬЕ\DSCF08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0" y="0"/>
            <a:ext cx="9120000" cy="6840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BackColor\Back Color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G:\ФОТО ДЛЯ ПРЕЗЕНТ\ШИТЬЕ\DSCF08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000"/>
            <a:ext cx="9120000" cy="6840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BackColor\Back Color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G:\ФОТО ДЛЯ ПРЕЗЕНТ\ШИТЬЕ\DSCF10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0" y="18000"/>
            <a:ext cx="9120000" cy="6840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BackColor\Back Color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G:\ФОТО ДЛЯ ПРЕЗЕНТ\ШИТЬЕ\DSCF10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4643470" cy="5572140"/>
          </a:xfrm>
          <a:prstGeom prst="rect">
            <a:avLst/>
          </a:prstGeom>
          <a:noFill/>
        </p:spPr>
      </p:pic>
      <p:pic>
        <p:nvPicPr>
          <p:cNvPr id="7171" name="Picture 3" descr="G:\ФОТО ДЛЯ ПРЕЗЕНТ\ШИТЬЕ\DSCF109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500174"/>
            <a:ext cx="4000528" cy="518568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BackColor\Back Color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G:\ФОТО ДЛЯ ПРЕЗЕНТ\ШИТЬЕ\DSCF11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0" y="0"/>
            <a:ext cx="9120000" cy="6840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BackColor\Back Color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G:\ФОТО ДЛЯ ПРЕЗЕНТ\ШИТЬЕ\DSCF11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0" y="18000"/>
            <a:ext cx="9120000" cy="6840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01090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0000"/>
                </a:solidFill>
                <a:effectLst/>
              </a:rPr>
              <a:t>Задачи: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4000" b="1" dirty="0" smtClean="0">
                <a:solidFill>
                  <a:schemeClr val="bg1"/>
                </a:solidFill>
                <a:effectLst/>
              </a:rPr>
              <a:t>Развивать </a:t>
            </a:r>
          </a:p>
          <a:p>
            <a:pPr>
              <a:lnSpc>
                <a:spcPct val="90000"/>
              </a:lnSpc>
            </a:pPr>
            <a:r>
              <a:rPr lang="ru-RU" sz="4000" b="1" dirty="0" smtClean="0">
                <a:solidFill>
                  <a:schemeClr val="bg1"/>
                </a:solidFill>
                <a:effectLst/>
              </a:rPr>
              <a:t>познавательные, конструктивные, творческие и художественные способности посредством обучение детей элементам дизайна платья;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chemeClr val="bg1"/>
                </a:solidFill>
                <a:effectLst/>
              </a:rPr>
              <a:t>- Развивать эстетическое восприятие мира, природы, художественного творчества взрослых и детей;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BackColor\Back Color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G:\ФОТО ДЛЯ ПРЕЗЕНТ\DSCF14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0" y="0"/>
            <a:ext cx="9120000" cy="6840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BackColor\Back Color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G:\ФОТО ДЛЯ ПРЕЗЕНТ\DSCF14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000"/>
            <a:ext cx="9144000" cy="6840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BackColor\Back Color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214554"/>
            <a:ext cx="91639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090" cy="654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Tx/>
              <a:buChar char="-"/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Создать </a:t>
            </a:r>
            <a:r>
              <a:rPr lang="ru-RU" sz="3200" b="1" dirty="0">
                <a:solidFill>
                  <a:schemeClr val="bg1"/>
                </a:solidFill>
              </a:rPr>
              <a:t>условия для возникновения интереса у </a:t>
            </a:r>
            <a:r>
              <a:rPr lang="ru-RU" sz="3200" b="1" dirty="0" smtClean="0">
                <a:solidFill>
                  <a:schemeClr val="bg1"/>
                </a:solidFill>
              </a:rPr>
              <a:t>дошкольников </a:t>
            </a:r>
            <a:r>
              <a:rPr lang="ru-RU" sz="3200" b="1" dirty="0">
                <a:solidFill>
                  <a:schemeClr val="bg1"/>
                </a:solidFill>
              </a:rPr>
              <a:t>к </a:t>
            </a:r>
            <a:r>
              <a:rPr lang="ru-RU" sz="3200" b="1" dirty="0" smtClean="0">
                <a:solidFill>
                  <a:schemeClr val="bg1"/>
                </a:solidFill>
              </a:rPr>
              <a:t>теме дизайн-проект «Платье для куклы»;</a:t>
            </a:r>
          </a:p>
          <a:p>
            <a:pPr algn="just">
              <a:lnSpc>
                <a:spcPct val="90000"/>
              </a:lnSpc>
              <a:buFontTx/>
              <a:buChar char="-"/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Привлечь детей и родителей к работе над проектом;</a:t>
            </a:r>
          </a:p>
          <a:p>
            <a:pPr algn="just">
              <a:lnSpc>
                <a:spcPct val="90000"/>
              </a:lnSpc>
              <a:buFontTx/>
              <a:buChar char="-"/>
              <a:defRPr/>
            </a:pPr>
            <a:r>
              <a:rPr lang="ru-RU" sz="3200" b="1" dirty="0">
                <a:solidFill>
                  <a:schemeClr val="bg1"/>
                </a:solidFill>
              </a:rPr>
              <a:t>П</a:t>
            </a:r>
            <a:r>
              <a:rPr lang="ru-RU" sz="3200" b="1" dirty="0" smtClean="0">
                <a:solidFill>
                  <a:schemeClr val="bg1"/>
                </a:solidFill>
              </a:rPr>
              <a:t>ривлечь родителей к сбору теоретического и практического материала;  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-Привлечь детей к работе с разнообразными материалами;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-Обеспечить участников проекта (дошкольников) необходимыми материалами для изучения истории возникновения и изготовления платьев для кукол.</a:t>
            </a:r>
            <a:endParaRPr lang="ru-RU" sz="32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900" dirty="0" smtClean="0">
                <a:solidFill>
                  <a:srgbClr val="FF0000"/>
                </a:solidFill>
              </a:rPr>
              <a:t>Тип проекта: </a:t>
            </a:r>
            <a:br>
              <a:rPr lang="ru-RU" sz="4900" dirty="0" smtClean="0">
                <a:solidFill>
                  <a:srgbClr val="FF0000"/>
                </a:solidFill>
              </a:rPr>
            </a:br>
            <a:r>
              <a:rPr lang="ru-RU" sz="4900" dirty="0" smtClean="0">
                <a:solidFill>
                  <a:schemeClr val="bg1"/>
                </a:solidFill>
              </a:rPr>
              <a:t>информационный</a:t>
            </a:r>
            <a:br>
              <a:rPr lang="ru-RU" sz="4900" dirty="0" smtClean="0">
                <a:solidFill>
                  <a:schemeClr val="bg1"/>
                </a:solidFill>
              </a:rPr>
            </a:br>
            <a:r>
              <a:rPr lang="ru-RU" sz="4900" dirty="0" smtClean="0">
                <a:solidFill>
                  <a:schemeClr val="bg1"/>
                </a:solidFill>
              </a:rPr>
              <a:t>практико-ориентированный,</a:t>
            </a:r>
            <a:br>
              <a:rPr lang="ru-RU" sz="4900" dirty="0" smtClean="0">
                <a:solidFill>
                  <a:schemeClr val="bg1"/>
                </a:solidFill>
              </a:rPr>
            </a:br>
            <a:r>
              <a:rPr lang="ru-RU" sz="4900" dirty="0" smtClean="0">
                <a:solidFill>
                  <a:schemeClr val="bg1"/>
                </a:solidFill>
              </a:rPr>
              <a:t>исследовательский.</a:t>
            </a:r>
            <a:br>
              <a:rPr lang="ru-RU" sz="4900" dirty="0" smtClean="0">
                <a:solidFill>
                  <a:schemeClr val="bg1"/>
                </a:solidFill>
              </a:rPr>
            </a:br>
            <a:r>
              <a:rPr lang="ru-RU" sz="4900" dirty="0" smtClean="0">
                <a:solidFill>
                  <a:schemeClr val="bg1"/>
                </a:solidFill>
              </a:rPr>
              <a:t/>
            </a:r>
            <a:br>
              <a:rPr lang="ru-RU" sz="4900" dirty="0" smtClean="0">
                <a:solidFill>
                  <a:schemeClr val="bg1"/>
                </a:solidFill>
              </a:rPr>
            </a:br>
            <a:r>
              <a:rPr lang="ru-RU" sz="4900" dirty="0" smtClean="0">
                <a:solidFill>
                  <a:srgbClr val="FF0000"/>
                </a:solidFill>
              </a:rPr>
              <a:t>Срок реализации: </a:t>
            </a:r>
            <a:r>
              <a:rPr lang="ru-RU" sz="4900" dirty="0" smtClean="0">
                <a:solidFill>
                  <a:schemeClr val="bg1"/>
                </a:solidFill>
              </a:rPr>
              <a:t>краткосрочный.</a:t>
            </a:r>
            <a:endParaRPr lang="ru-RU" sz="4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Принципы построения педагогического процесса: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От простого к сложному;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Системность работы;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Принцип тематических циклов;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Индивидуальный подход.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 ДЛЯ ПРЕЗЕНТ\МАГАЗИН\DSC062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0" y="18000"/>
            <a:ext cx="912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81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 ДЛЯ ПРЕЗЕНТ\МАГАЗИН\DSC062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5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223</TotalTime>
  <Words>137</Words>
  <Application>Microsoft Office PowerPoint</Application>
  <PresentationFormat>Экран (4:3)</PresentationFormat>
  <Paragraphs>23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Апекс</vt:lpstr>
      <vt:lpstr>Презентация PowerPoint</vt:lpstr>
      <vt:lpstr>  Программа эстетического воспитания детей 2 -7 лет под редакцией Т.С.Комаровой. А.В.Антоновой, М.Б.Зацепиной.   «Цвет творчества» - интегрированная программа художественно – эстетического развития дошкольников Н.В.Дубровская </vt:lpstr>
      <vt:lpstr>  Цель проекта: объединение детей и родителей через приобщение дошкольников старшего возраста к истории возникновения платья.</vt:lpstr>
      <vt:lpstr>Презентация PowerPoint</vt:lpstr>
      <vt:lpstr>Презентация PowerPoint</vt:lpstr>
      <vt:lpstr>     Тип проекта:  информационный практико-ориентированный, исследовательский.  Срок реализации: краткосрочный.</vt:lpstr>
      <vt:lpstr>Принципы построения педагогического процесса: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ог</dc:creator>
  <cp:lastModifiedBy>Уъ</cp:lastModifiedBy>
  <cp:revision>25</cp:revision>
  <dcterms:created xsi:type="dcterms:W3CDTF">2013-05-07T11:51:00Z</dcterms:created>
  <dcterms:modified xsi:type="dcterms:W3CDTF">2015-10-31T09:48:36Z</dcterms:modified>
</cp:coreProperties>
</file>