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5" r:id="rId9"/>
    <p:sldId id="269" r:id="rId10"/>
    <p:sldId id="267" r:id="rId11"/>
    <p:sldId id="268" r:id="rId12"/>
    <p:sldId id="270" r:id="rId13"/>
    <p:sldId id="271" r:id="rId14"/>
    <p:sldId id="272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C12E-07F4-4BDC-B0C6-9B4465DDC65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E1CFD-93BD-42C5-A65B-E0419D12B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820472" cy="352839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Учимся оказывать первую медицинскую помощь</a:t>
            </a:r>
            <a:r>
              <a:rPr lang="ru-RU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Основы оказания первой медицинской помощи.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Что важно знать и уметь предпринимать в случае травм.</a:t>
            </a:r>
            <a:b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катя\Рабочий стол\МАЛЫШ РИСУНКИ\30a054093a94 (2).jpg"/>
          <p:cNvPicPr>
            <a:picLocks noChangeAspect="1" noChangeArrowheads="1"/>
          </p:cNvPicPr>
          <p:nvPr/>
        </p:nvPicPr>
        <p:blipFill>
          <a:blip r:embed="rId2" cstate="print"/>
          <a:srcRect t="3682"/>
          <a:stretch>
            <a:fillRect/>
          </a:stretch>
        </p:blipFill>
        <p:spPr bwMode="auto">
          <a:xfrm>
            <a:off x="6839744" y="0"/>
            <a:ext cx="2304256" cy="304756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5" name="Picture 2" descr="C:\Documents and Settings\катя\Рабочий стол\МАЛЫШ РИСУНКИ\2025a_2.jpg"/>
          <p:cNvPicPr>
            <a:picLocks noChangeAspect="1" noChangeArrowheads="1"/>
          </p:cNvPicPr>
          <p:nvPr/>
        </p:nvPicPr>
        <p:blipFill>
          <a:blip r:embed="rId3" cstate="print"/>
          <a:srcRect t="5333" r="920"/>
          <a:stretch>
            <a:fillRect/>
          </a:stretch>
        </p:blipFill>
        <p:spPr bwMode="auto">
          <a:xfrm>
            <a:off x="251520" y="4077072"/>
            <a:ext cx="1944216" cy="255640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7" name="Picture 2" descr="C:\Documents and Settings\катя\Рабочий стол\МАЛЫШ РИСУНКИ\2025b_2.jpg"/>
          <p:cNvPicPr>
            <a:picLocks noChangeAspect="1" noChangeArrowheads="1"/>
          </p:cNvPicPr>
          <p:nvPr/>
        </p:nvPicPr>
        <p:blipFill>
          <a:blip r:embed="rId4" cstate="print"/>
          <a:srcRect t="8562" r="1807"/>
          <a:stretch>
            <a:fillRect/>
          </a:stretch>
        </p:blipFill>
        <p:spPr bwMode="auto">
          <a:xfrm>
            <a:off x="2411760" y="4551035"/>
            <a:ext cx="1800200" cy="2306965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8" name="Picture 2" descr="C:\Documents and Settings\катя\Рабочий стол\МАЛЫШ РИСУНКИ\1744492-93a0f030d6c1f9d5.jpg"/>
          <p:cNvPicPr>
            <a:picLocks noChangeAspect="1" noChangeArrowheads="1"/>
          </p:cNvPicPr>
          <p:nvPr/>
        </p:nvPicPr>
        <p:blipFill>
          <a:blip r:embed="rId5" cstate="print"/>
          <a:srcRect t="5758" r="3846"/>
          <a:stretch>
            <a:fillRect/>
          </a:stretch>
        </p:blipFill>
        <p:spPr bwMode="auto">
          <a:xfrm>
            <a:off x="4572000" y="4221088"/>
            <a:ext cx="1800200" cy="235708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9" name="Picture 2" descr="C:\Documents and Settings\катя\Рабочий стол\МАЛЫШ РИСУНКИ\1744515-b6858dd4b9cbc039.jpg"/>
          <p:cNvPicPr>
            <a:picLocks noChangeAspect="1" noChangeArrowheads="1"/>
          </p:cNvPicPr>
          <p:nvPr/>
        </p:nvPicPr>
        <p:blipFill>
          <a:blip r:embed="rId6" cstate="print"/>
          <a:srcRect t="4071" r="2057"/>
          <a:stretch>
            <a:fillRect/>
          </a:stretch>
        </p:blipFill>
        <p:spPr bwMode="auto">
          <a:xfrm>
            <a:off x="6876256" y="4437112"/>
            <a:ext cx="1800200" cy="242088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0072" y="404665"/>
            <a:ext cx="3600400" cy="2952327"/>
          </a:xfrm>
        </p:spPr>
        <p:txBody>
          <a:bodyPr/>
          <a:lstStyle/>
          <a:p>
            <a:r>
              <a:rPr lang="ru-RU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Уголь выпить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437112"/>
            <a:ext cx="3960440" cy="151216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Позвонить </a:t>
            </a:r>
          </a:p>
          <a:p>
            <a:endParaRPr lang="ru-RU" dirty="0"/>
          </a:p>
        </p:txBody>
      </p:sp>
      <p:pic>
        <p:nvPicPr>
          <p:cNvPr id="8194" name="Picture 2" descr="C:\Documents and Settings\катя\Рабочий стол\МАЛЫШ РИСУНКИ\1744492-93a0f030d6c1f9d5 (2).jpg"/>
          <p:cNvPicPr>
            <a:picLocks noChangeAspect="1" noChangeArrowheads="1"/>
          </p:cNvPicPr>
          <p:nvPr/>
        </p:nvPicPr>
        <p:blipFill>
          <a:blip r:embed="rId2" cstate="print"/>
          <a:srcRect t="32117" r="-905" b="33743"/>
          <a:stretch>
            <a:fillRect/>
          </a:stretch>
        </p:blipFill>
        <p:spPr bwMode="auto">
          <a:xfrm>
            <a:off x="785786" y="714356"/>
            <a:ext cx="4315596" cy="228601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8195" name="Picture 3" descr="C:\Documents and Settings\катя\Рабочий стол\МАЛЫШ РИСУНКИ\1744492-93a0f030d6c1f9d5 (2).jpg"/>
          <p:cNvPicPr>
            <a:picLocks noChangeAspect="1" noChangeArrowheads="1"/>
          </p:cNvPicPr>
          <p:nvPr/>
        </p:nvPicPr>
        <p:blipFill>
          <a:blip r:embed="rId2" cstate="print"/>
          <a:srcRect t="66257" r="4185"/>
          <a:stretch>
            <a:fillRect/>
          </a:stretch>
        </p:blipFill>
        <p:spPr bwMode="auto">
          <a:xfrm>
            <a:off x="4303064" y="3357562"/>
            <a:ext cx="4244054" cy="233997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4752528" cy="280831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Я решил позагорать</a:t>
            </a:r>
            <a:br>
              <a:rPr lang="ru-RU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4000" b="1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панамочки</a:t>
            </a:r>
            <a:r>
              <a:rPr lang="ru-RU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опять</a:t>
            </a:r>
            <a:br>
              <a:rPr lang="ru-RU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Закружилась голова</a:t>
            </a:r>
            <a:br>
              <a:rPr lang="ru-RU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Стало плохо, вот беда</a:t>
            </a:r>
            <a:r>
              <a:rPr lang="ru-RU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 </a:t>
            </a:r>
            <a:br>
              <a:rPr lang="ru-RU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886200"/>
            <a:ext cx="4104456" cy="163103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Мама зонтик поднесла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водички пить дала</a:t>
            </a:r>
          </a:p>
          <a:p>
            <a:endParaRPr lang="ru-RU" b="1" dirty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Documents and Settings\катя\Рабочий стол\МАЛЫШ РИСУНКИ\1744515-b6858dd4b9cbc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11198"/>
            <a:ext cx="3384376" cy="464680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9219" name="Picture 3" descr="C:\Documents and Settings\катя\Рабочий стол\МАЛЫШ РИСУНКИ\1744515-b6858dd4b9cbc039 - копия.jpg"/>
          <p:cNvPicPr>
            <a:picLocks noChangeAspect="1" noChangeArrowheads="1"/>
          </p:cNvPicPr>
          <p:nvPr/>
        </p:nvPicPr>
        <p:blipFill>
          <a:blip r:embed="rId3" cstate="print"/>
          <a:srcRect r="442" b="67485"/>
          <a:stretch>
            <a:fillRect/>
          </a:stretch>
        </p:blipFill>
        <p:spPr bwMode="auto">
          <a:xfrm>
            <a:off x="5286348" y="1268760"/>
            <a:ext cx="3857652" cy="192882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0072" y="476673"/>
            <a:ext cx="3744416" cy="316835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Ведь холодненький компресс</a:t>
            </a:r>
            <a:b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Снимет боль и снимет стресс</a:t>
            </a:r>
            <a:b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3600400" cy="208823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Нашатырный спирт понюхать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Чтоб в сознание придти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 потом конечно с мамой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 поликлинику идти</a:t>
            </a:r>
          </a:p>
          <a:p>
            <a:endParaRPr lang="ru-RU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42" name="Picture 2" descr="C:\Documents and Settings\катя\Рабочий стол\МАЛЫШ РИСУНКИ\1744515-b6858dd4b9cbc039 - копия.jpg"/>
          <p:cNvPicPr>
            <a:picLocks noChangeAspect="1" noChangeArrowheads="1"/>
          </p:cNvPicPr>
          <p:nvPr/>
        </p:nvPicPr>
        <p:blipFill>
          <a:blip r:embed="rId2" cstate="print"/>
          <a:srcRect t="32117" r="221" b="33743"/>
          <a:stretch>
            <a:fillRect/>
          </a:stretch>
        </p:blipFill>
        <p:spPr bwMode="auto">
          <a:xfrm>
            <a:off x="571471" y="642918"/>
            <a:ext cx="4091229" cy="214314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43" name="Picture 3" descr="C:\Documents and Settings\катя\Рабочий стол\МАЛЫШ РИСУНКИ\1744515-b6858dd4b9cbc039 - копия.jpg"/>
          <p:cNvPicPr>
            <a:picLocks noChangeAspect="1" noChangeArrowheads="1"/>
          </p:cNvPicPr>
          <p:nvPr/>
        </p:nvPicPr>
        <p:blipFill>
          <a:blip r:embed="rId2" cstate="print"/>
          <a:srcRect t="65029" r="2931"/>
          <a:stretch>
            <a:fillRect/>
          </a:stretch>
        </p:blipFill>
        <p:spPr bwMode="auto">
          <a:xfrm>
            <a:off x="3602609" y="4000504"/>
            <a:ext cx="4469853" cy="2465374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692696"/>
            <a:ext cx="6120680" cy="28083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 качелях я каталась </a:t>
            </a:r>
            <a:b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Очень сильно разогналась,</a:t>
            </a:r>
            <a:b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качельки</a:t>
            </a:r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вылетела вон</a:t>
            </a:r>
            <a:b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Оказался перелом.</a:t>
            </a:r>
            <a:b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4608512" cy="165618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Надо шину наложить</a:t>
            </a:r>
            <a:b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Чтоб руке не повредить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Documents and Settings\катя\Рабочий стол\МАЛЫШ РИСУНКИ\1744584-4a5f0fb5120c04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89"/>
            <a:ext cx="3357586" cy="4507265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1267" name="Picture 3" descr="C:\Documents and Settings\катя\Рабочий стол\МАЛЫШ РИСУНКИ\1744584-4a5f0fb5120c0403 - копия.jpg"/>
          <p:cNvPicPr>
            <a:picLocks noChangeAspect="1" noChangeArrowheads="1"/>
          </p:cNvPicPr>
          <p:nvPr/>
        </p:nvPicPr>
        <p:blipFill>
          <a:blip r:embed="rId3" cstate="print"/>
          <a:srcRect r="-676" b="67935"/>
          <a:stretch>
            <a:fillRect/>
          </a:stretch>
        </p:blipFill>
        <p:spPr bwMode="auto">
          <a:xfrm>
            <a:off x="4919012" y="4286256"/>
            <a:ext cx="3848770" cy="190499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05064"/>
            <a:ext cx="4248472" cy="252028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 телефону подбежать</a:t>
            </a: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Чтоб скорей 03 набрать</a:t>
            </a:r>
          </a:p>
          <a:p>
            <a:endParaRPr lang="ru-RU" dirty="0"/>
          </a:p>
        </p:txBody>
      </p:sp>
      <p:pic>
        <p:nvPicPr>
          <p:cNvPr id="12290" name="Picture 2" descr="C:\Documents and Settings\катя\Рабочий стол\МАЛЫШ РИСУНКИ\1744584-4a5f0fb5120c0403 - копия.jpg"/>
          <p:cNvPicPr>
            <a:picLocks noChangeAspect="1" noChangeArrowheads="1"/>
          </p:cNvPicPr>
          <p:nvPr/>
        </p:nvPicPr>
        <p:blipFill>
          <a:blip r:embed="rId2" cstate="print"/>
          <a:srcRect t="66848" r="1182"/>
          <a:stretch>
            <a:fillRect/>
          </a:stretch>
        </p:blipFill>
        <p:spPr bwMode="auto">
          <a:xfrm>
            <a:off x="4357686" y="3929066"/>
            <a:ext cx="4567385" cy="238123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2291" name="Picture 3" descr="C:\Documents and Settings\катя\Рабочий стол\МАЛЫШ РИСУНКИ\1744584-4a5f0fb5120c0403 - копия.jpg"/>
          <p:cNvPicPr>
            <a:picLocks noChangeAspect="1" noChangeArrowheads="1"/>
          </p:cNvPicPr>
          <p:nvPr/>
        </p:nvPicPr>
        <p:blipFill>
          <a:blip r:embed="rId2" cstate="print"/>
          <a:srcRect t="32609" r="3716" b="33152"/>
          <a:stretch>
            <a:fillRect/>
          </a:stretch>
        </p:blipFill>
        <p:spPr bwMode="auto">
          <a:xfrm>
            <a:off x="214282" y="357166"/>
            <a:ext cx="4007332" cy="2214578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11960" y="933422"/>
            <a:ext cx="49320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чтоб сильно не страдать,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Анальгинчику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принять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764704"/>
            <a:ext cx="4968552" cy="352839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Я иголочку взяла</a:t>
            </a:r>
            <a:br>
              <a:rPr lang="ru-RU" sz="40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Шить платочек начала</a:t>
            </a:r>
            <a:br>
              <a:rPr lang="ru-RU" sz="40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Уколола пальчик свой</a:t>
            </a:r>
            <a:br>
              <a:rPr lang="ru-RU" sz="40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Очень больно ой-ой-ой</a:t>
            </a:r>
            <a:br>
              <a:rPr lang="ru-RU" sz="40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4320480" cy="1656184"/>
          </a:xfrm>
        </p:spPr>
        <p:txBody>
          <a:bodyPr>
            <a:normAutofit fontScale="85000" lnSpcReduction="10000"/>
          </a:bodyPr>
          <a:lstStyle/>
          <a:p>
            <a:r>
              <a:rPr lang="ru-RU" sz="35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Чтоб бактериям не быть</a:t>
            </a:r>
          </a:p>
          <a:p>
            <a:r>
              <a:rPr lang="ru-RU" sz="35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Рану надо бы промыть</a:t>
            </a:r>
          </a:p>
          <a:p>
            <a:endParaRPr lang="ru-RU" dirty="0"/>
          </a:p>
        </p:txBody>
      </p:sp>
      <p:pic>
        <p:nvPicPr>
          <p:cNvPr id="15362" name="Picture 2" descr="C:\Documents and Settings\катя\Рабочий стол\МАЛЫШ РИСУНКИ\1744629-131bffd9b1a0e7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4408"/>
            <a:ext cx="3500462" cy="468523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5363" name="Picture 3" descr="C:\Documents and Settings\катя\Рабочий стол\МАЛЫШ РИСУНКИ\1744629-131bffd9b1a0e793 - копия.jpg"/>
          <p:cNvPicPr>
            <a:picLocks noChangeAspect="1" noChangeArrowheads="1"/>
          </p:cNvPicPr>
          <p:nvPr/>
        </p:nvPicPr>
        <p:blipFill>
          <a:blip r:embed="rId3" cstate="print"/>
          <a:srcRect r="-172" b="67672"/>
          <a:stretch>
            <a:fillRect/>
          </a:stretch>
        </p:blipFill>
        <p:spPr bwMode="auto">
          <a:xfrm>
            <a:off x="4786314" y="4500570"/>
            <a:ext cx="4179123" cy="214314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404665"/>
            <a:ext cx="3600400" cy="3528392"/>
          </a:xfrm>
        </p:spPr>
        <p:txBody>
          <a:bodyPr/>
          <a:lstStyle/>
          <a:p>
            <a:r>
              <a:rPr lang="ru-RU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Йод, зеленку применить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3672408" cy="259228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Чистый пластырь приложить</a:t>
            </a: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6386" name="Picture 2" descr="C:\Documents and Settings\катя\Рабочий стол\МАЛЫШ РИСУНКИ\1744629-131bffd9b1a0e793 - копия.jpg"/>
          <p:cNvPicPr>
            <a:picLocks noChangeAspect="1" noChangeArrowheads="1"/>
          </p:cNvPicPr>
          <p:nvPr/>
        </p:nvPicPr>
        <p:blipFill>
          <a:blip r:embed="rId2" cstate="print"/>
          <a:srcRect t="32328" r="2397" b="32112"/>
          <a:stretch>
            <a:fillRect/>
          </a:stretch>
        </p:blipFill>
        <p:spPr bwMode="auto">
          <a:xfrm>
            <a:off x="428595" y="428604"/>
            <a:ext cx="3948573" cy="228601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6387" name="Picture 3" descr="C:\Documents and Settings\катя\Рабочий стол\МАЛЫШ РИСУНКИ\1744629-131bffd9b1a0e793 - копия.jpg"/>
          <p:cNvPicPr>
            <a:picLocks noChangeAspect="1" noChangeArrowheads="1"/>
          </p:cNvPicPr>
          <p:nvPr/>
        </p:nvPicPr>
        <p:blipFill>
          <a:blip r:embed="rId2" cstate="print"/>
          <a:srcRect t="67888" r="2397"/>
          <a:stretch>
            <a:fillRect/>
          </a:stretch>
        </p:blipFill>
        <p:spPr bwMode="auto">
          <a:xfrm>
            <a:off x="4205671" y="4572008"/>
            <a:ext cx="4081105" cy="2133584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4797152"/>
            <a:ext cx="5400600" cy="1656184"/>
          </a:xfrm>
        </p:spPr>
        <p:txBody>
          <a:bodyPr>
            <a:noAutofit/>
          </a:bodyPr>
          <a:lstStyle/>
          <a:p>
            <a:r>
              <a:rPr lang="ru-RU" sz="160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ГБДОУ </a:t>
            </a:r>
            <a:r>
              <a:rPr lang="ru-RU" sz="1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детский сад №59 </a:t>
            </a:r>
            <a:r>
              <a:rPr lang="ru-RU" sz="16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вида с приоритетным осуществлением физического развития воспитанников Калининского района Санкт-Петербурга. </a:t>
            </a:r>
            <a:br>
              <a:rPr lang="ru-RU" sz="1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Ул.Демьяна Бедного д.30 корпус 7 литер А</a:t>
            </a:r>
            <a:br>
              <a:rPr lang="ru-RU" sz="1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692696"/>
            <a:ext cx="4752528" cy="38164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Наиболее часто встречающиеся травмы: обморожения, переломы, пищевые отравления, тепловой удар, повреждение глаз</a:t>
            </a:r>
            <a:endParaRPr lang="ru-RU" dirty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катя\Рабочий стол\МАЛЫШ РИСУНКИ\1744584-4a5f0fb5120c0403.jpg"/>
          <p:cNvPicPr>
            <a:picLocks noChangeAspect="1" noChangeArrowheads="1"/>
          </p:cNvPicPr>
          <p:nvPr/>
        </p:nvPicPr>
        <p:blipFill>
          <a:blip r:embed="rId2" cstate="print"/>
          <a:srcRect t="5135" r="-1110"/>
          <a:stretch>
            <a:fillRect/>
          </a:stretch>
        </p:blipFill>
        <p:spPr bwMode="auto">
          <a:xfrm>
            <a:off x="467544" y="476672"/>
            <a:ext cx="3168352" cy="3990535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5"/>
            <a:ext cx="6444208" cy="19288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Долго на морозе быть</a:t>
            </a:r>
            <a:b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Можно горло простудить</a:t>
            </a:r>
            <a:b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Обморозить ручки, ножки</a:t>
            </a:r>
            <a:b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не бегать по дорожке</a:t>
            </a:r>
            <a:b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Что бы помощь оказать</a:t>
            </a:r>
            <a:b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Надо правила все знать</a:t>
            </a:r>
            <a:br>
              <a:rPr lang="ru-RU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509120"/>
            <a:ext cx="3599830" cy="2348880"/>
          </a:xfrm>
        </p:spPr>
        <p:txBody>
          <a:bodyPr/>
          <a:lstStyle/>
          <a:p>
            <a:endParaRPr lang="en-US" dirty="0" smtClean="0"/>
          </a:p>
          <a:p>
            <a:endParaRPr lang="en-US"/>
          </a:p>
          <a:p>
            <a:endParaRPr lang="ru-RU" dirty="0"/>
          </a:p>
        </p:txBody>
      </p:sp>
      <p:pic>
        <p:nvPicPr>
          <p:cNvPr id="1026" name="Picture 2" descr="C:\Documents and Settings\катя\Рабочий стол\МАЛЫШ РИСУНКИ\30a054093a94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76500"/>
            <a:ext cx="3190875" cy="438150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5" name="Picture 2" descr="C:\Documents and Settings\катя\Рабочий стол\МАЛЫШ РИСУНКИ\30a054093a94.jpg"/>
          <p:cNvPicPr>
            <a:picLocks noChangeAspect="1" noChangeArrowheads="1"/>
          </p:cNvPicPr>
          <p:nvPr/>
        </p:nvPicPr>
        <p:blipFill>
          <a:blip r:embed="rId3" cstate="print"/>
          <a:srcRect r="819" b="64674"/>
          <a:stretch>
            <a:fillRect/>
          </a:stretch>
        </p:blipFill>
        <p:spPr bwMode="auto">
          <a:xfrm>
            <a:off x="5292080" y="2492896"/>
            <a:ext cx="3571900" cy="1918777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220072" y="4705012"/>
            <a:ext cx="30963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Теплой водой согреем руку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476672"/>
            <a:ext cx="3744416" cy="30963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 ране вату мы приложим</a:t>
            </a:r>
            <a:br>
              <a:rPr lang="ru-RU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Этим мы себе поможем</a:t>
            </a:r>
            <a:br>
              <a:rPr lang="ru-RU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3744416" cy="252028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Затем повязку наложить</a:t>
            </a: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Ну и чай горячий пить</a:t>
            </a:r>
          </a:p>
          <a:p>
            <a:endParaRPr lang="ru-RU" dirty="0"/>
          </a:p>
        </p:txBody>
      </p:sp>
      <p:pic>
        <p:nvPicPr>
          <p:cNvPr id="2051" name="Picture 3" descr="C:\Documents and Settings\катя\Рабочий стол\МАЛЫШ РИСУНКИ\30a054093a94.jpg"/>
          <p:cNvPicPr>
            <a:picLocks noChangeAspect="1" noChangeArrowheads="1"/>
          </p:cNvPicPr>
          <p:nvPr/>
        </p:nvPicPr>
        <p:blipFill>
          <a:blip r:embed="rId2" cstate="print"/>
          <a:srcRect t="32935" r="81" b="32065"/>
          <a:stretch>
            <a:fillRect/>
          </a:stretch>
        </p:blipFill>
        <p:spPr bwMode="auto">
          <a:xfrm>
            <a:off x="785785" y="857232"/>
            <a:ext cx="3786215" cy="2000264"/>
          </a:xfrm>
          <a:prstGeom prst="rect">
            <a:avLst/>
          </a:prstGeom>
          <a:noFill/>
        </p:spPr>
      </p:pic>
      <p:pic>
        <p:nvPicPr>
          <p:cNvPr id="2052" name="Picture 4" descr="C:\Documents and Settings\катя\Рабочий стол\МАЛЫШ РИСУНКИ\30a054093a94.jpg"/>
          <p:cNvPicPr>
            <a:picLocks noChangeAspect="1" noChangeArrowheads="1"/>
          </p:cNvPicPr>
          <p:nvPr/>
        </p:nvPicPr>
        <p:blipFill>
          <a:blip r:embed="rId2" cstate="print"/>
          <a:srcRect t="66304" r="3278"/>
          <a:stretch>
            <a:fillRect/>
          </a:stretch>
        </p:blipFill>
        <p:spPr bwMode="auto">
          <a:xfrm>
            <a:off x="4357686" y="3571876"/>
            <a:ext cx="4305483" cy="226218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404664"/>
            <a:ext cx="5436096" cy="41764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 руки спички нет бери</a:t>
            </a:r>
            <a:b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костер не разводи</a:t>
            </a:r>
            <a:b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Осторожней будь дружок,</a:t>
            </a:r>
            <a:b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Чтоб не получить ожог.</a:t>
            </a:r>
            <a:b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 если получил ожог,</a:t>
            </a:r>
            <a:b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Прими все меры мой дружок.</a:t>
            </a:r>
            <a:br>
              <a:rPr lang="ru-RU" sz="3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85184"/>
            <a:ext cx="4572000" cy="1772816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Надо руку охладить,</a:t>
            </a: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Чтобы температуру сбить.</a:t>
            </a:r>
          </a:p>
          <a:p>
            <a:endParaRPr lang="ru-RU" dirty="0"/>
          </a:p>
        </p:txBody>
      </p:sp>
      <p:pic>
        <p:nvPicPr>
          <p:cNvPr id="3074" name="Picture 2" descr="C:\Documents and Settings\катя\Рабочий стол\МАЛЫШ РИСУНКИ\2025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3480284" cy="478948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75" name="Picture 3" descr="C:\Documents and Settings\катя\Рабочий стол\МАЛЫШ РИСУНКИ\2025a_2 - копия.jpg"/>
          <p:cNvPicPr>
            <a:picLocks noChangeAspect="1" noChangeArrowheads="1"/>
          </p:cNvPicPr>
          <p:nvPr/>
        </p:nvPicPr>
        <p:blipFill>
          <a:blip r:embed="rId3" cstate="print"/>
          <a:srcRect r="-2047" b="66657"/>
          <a:stretch>
            <a:fillRect/>
          </a:stretch>
        </p:blipFill>
        <p:spPr bwMode="auto">
          <a:xfrm>
            <a:off x="4716016" y="4713292"/>
            <a:ext cx="4201533" cy="214470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3438" y="928671"/>
            <a:ext cx="4071966" cy="185738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Раночку</a:t>
            </a:r>
            <a: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забинтовать</a:t>
            </a:r>
            <a:b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071942"/>
            <a:ext cx="3500462" cy="17145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таблеточку принять.</a:t>
            </a:r>
          </a:p>
          <a:p>
            <a:endParaRPr lang="ru-RU" dirty="0"/>
          </a:p>
        </p:txBody>
      </p:sp>
      <p:pic>
        <p:nvPicPr>
          <p:cNvPr id="4098" name="Picture 2" descr="C:\Documents and Settings\катя\Рабочий стол\МАЛЫШ РИСУНКИ\2025a_2 - копия.jpg"/>
          <p:cNvPicPr>
            <a:picLocks noChangeAspect="1" noChangeArrowheads="1"/>
          </p:cNvPicPr>
          <p:nvPr/>
        </p:nvPicPr>
        <p:blipFill>
          <a:blip r:embed="rId2" cstate="print"/>
          <a:srcRect t="33315" r="-2092" b="33371"/>
          <a:stretch>
            <a:fillRect/>
          </a:stretch>
        </p:blipFill>
        <p:spPr bwMode="auto">
          <a:xfrm>
            <a:off x="362653" y="567278"/>
            <a:ext cx="4352223" cy="221878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4099" name="Picture 3" descr="C:\Documents and Settings\катя\Рабочий стол\МАЛЫШ РИСУНКИ\2025a_2 - копия.jpg"/>
          <p:cNvPicPr>
            <a:picLocks noChangeAspect="1" noChangeArrowheads="1"/>
          </p:cNvPicPr>
          <p:nvPr/>
        </p:nvPicPr>
        <p:blipFill>
          <a:blip r:embed="rId2" cstate="print"/>
          <a:srcRect t="66657" r="-45"/>
          <a:stretch>
            <a:fillRect/>
          </a:stretch>
        </p:blipFill>
        <p:spPr bwMode="auto">
          <a:xfrm>
            <a:off x="4286248" y="3643314"/>
            <a:ext cx="4356118" cy="226811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404665"/>
            <a:ext cx="4104456" cy="31683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Не послушал маму, папу</a:t>
            </a:r>
            <a:br>
              <a:rPr lang="ru-RU" sz="32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 куст залез и пострадал</a:t>
            </a:r>
            <a:br>
              <a:rPr lang="ru-RU" sz="32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Больно было, я заплакал</a:t>
            </a:r>
            <a:br>
              <a:rPr lang="ru-RU" sz="32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Глаз опух и заморгал</a:t>
            </a:r>
            <a:endParaRPr lang="ru-RU" sz="3200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229200"/>
            <a:ext cx="4032448" cy="1224136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Мама сразу поспешила </a:t>
            </a:r>
          </a:p>
          <a:p>
            <a:r>
              <a:rPr lang="ru-RU" sz="34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Вмиг холодный кран открыла</a:t>
            </a:r>
          </a:p>
          <a:p>
            <a:r>
              <a:rPr lang="ru-RU" sz="34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глазочек мне промыла.</a:t>
            </a:r>
          </a:p>
          <a:p>
            <a:endParaRPr lang="ru-RU" dirty="0"/>
          </a:p>
        </p:txBody>
      </p:sp>
      <p:pic>
        <p:nvPicPr>
          <p:cNvPr id="5123" name="Picture 3" descr="C:\Documents and Settings\катя\Рабочий стол\МАЛЫШ РИСУНКИ\2025b_2 - копия.jpg"/>
          <p:cNvPicPr>
            <a:picLocks noChangeAspect="1" noChangeArrowheads="1"/>
          </p:cNvPicPr>
          <p:nvPr/>
        </p:nvPicPr>
        <p:blipFill>
          <a:blip r:embed="rId2" cstate="print"/>
          <a:srcRect r="-224" b="66657"/>
          <a:stretch>
            <a:fillRect/>
          </a:stretch>
        </p:blipFill>
        <p:spPr bwMode="auto">
          <a:xfrm>
            <a:off x="4572000" y="4429132"/>
            <a:ext cx="4111788" cy="214470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6" name="Picture 2" descr="C:\Documents and Settings\катя\Рабочий стол\МАЛЫШ РИСУНКИ\2025b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3528392" cy="485568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1142985"/>
            <a:ext cx="4142264" cy="25003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 затем бинтом накрыла </a:t>
            </a:r>
            <a:b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Чтоб микроба не проникла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843210" cy="197169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Чтобы травму пережить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Надо срочно позвонить.</a:t>
            </a:r>
          </a:p>
          <a:p>
            <a:endParaRPr lang="ru-RU" dirty="0"/>
          </a:p>
        </p:txBody>
      </p:sp>
      <p:pic>
        <p:nvPicPr>
          <p:cNvPr id="6146" name="Picture 2" descr="C:\Documents and Settings\катя\Рабочий стол\МАЛЫШ РИСУНКИ\2025b_2 - копия.jpg"/>
          <p:cNvPicPr>
            <a:picLocks noChangeAspect="1" noChangeArrowheads="1"/>
          </p:cNvPicPr>
          <p:nvPr/>
        </p:nvPicPr>
        <p:blipFill>
          <a:blip r:embed="rId2" cstate="print"/>
          <a:srcRect t="33315" r="-447" b="33371"/>
          <a:stretch>
            <a:fillRect/>
          </a:stretch>
        </p:blipFill>
        <p:spPr bwMode="auto">
          <a:xfrm>
            <a:off x="179512" y="260648"/>
            <a:ext cx="4670946" cy="242889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6147" name="Picture 3" descr="C:\Documents and Settings\катя\Рабочий стол\МАЛЫШ РИСУНКИ\2025b_2 - копия.jpg"/>
          <p:cNvPicPr>
            <a:picLocks noChangeAspect="1" noChangeArrowheads="1"/>
          </p:cNvPicPr>
          <p:nvPr/>
        </p:nvPicPr>
        <p:blipFill>
          <a:blip r:embed="rId2" cstate="print"/>
          <a:srcRect t="66657" r="-224"/>
          <a:stretch>
            <a:fillRect/>
          </a:stretch>
        </p:blipFill>
        <p:spPr bwMode="auto">
          <a:xfrm>
            <a:off x="4458707" y="4071942"/>
            <a:ext cx="4248747" cy="221614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764705"/>
            <a:ext cx="4680520" cy="331236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Шутить с пищей не годится,</a:t>
            </a:r>
            <a:b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Можно сильно отравиться,</a:t>
            </a:r>
            <a:b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Ты подумай, не спеши</a:t>
            </a:r>
            <a:b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Не все продукты хороши.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013176"/>
            <a:ext cx="5256584" cy="165618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Ну а если так случиться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Надо помощь оказать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Водой  желудочек промыть</a:t>
            </a:r>
          </a:p>
          <a:p>
            <a:endParaRPr lang="ru-RU" dirty="0"/>
          </a:p>
        </p:txBody>
      </p:sp>
      <p:pic>
        <p:nvPicPr>
          <p:cNvPr id="7170" name="Picture 2" descr="C:\Documents and Settings\катя\Рабочий стол\МАЛЫШ РИСУНКИ\1744492-93a0f030d6c1f9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3643338" cy="486716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7171" name="Picture 3" descr="C:\Documents and Settings\катя\Рабочий стол\МАЛЫШ РИСУНКИ\1744492-93a0f030d6c1f9d5 (2).jpg"/>
          <p:cNvPicPr>
            <a:picLocks noChangeAspect="1" noChangeArrowheads="1"/>
          </p:cNvPicPr>
          <p:nvPr/>
        </p:nvPicPr>
        <p:blipFill>
          <a:blip r:embed="rId3" cstate="print"/>
          <a:srcRect r="1640" b="67883"/>
          <a:stretch>
            <a:fillRect/>
          </a:stretch>
        </p:blipFill>
        <p:spPr bwMode="auto">
          <a:xfrm>
            <a:off x="5610042" y="4221088"/>
            <a:ext cx="3533958" cy="1806593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196</Words>
  <Application>Microsoft Office PowerPoint</Application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Учимся оказывать первую медицинскую помощь.  Основы оказания первой медицинской помощи. Что важно знать и уметь предпринимать в случае травм. </vt:lpstr>
      <vt:lpstr>ГБДОУ детский сад №59 общеразвивающего вида с приоритетным осуществлением физического развития воспитанников Калининского района Санкт-Петербурга.  Ул.Демьяна Бедного д.30 корпус 7 литер А </vt:lpstr>
      <vt:lpstr>Долго на морозе быть Можно горло простудить Обморозить ручки, ножки И не бегать по дорожке Что бы помощь оказать Надо правила все знать </vt:lpstr>
      <vt:lpstr>К ране вату мы приложим Этим мы себе поможем </vt:lpstr>
      <vt:lpstr>В руки спички нет бери И костер не разводи Осторожней будь дружок, Чтоб не получить ожог. А если получил ожог, Прими все меры мой дружок. </vt:lpstr>
      <vt:lpstr>Раночку  забинтовать </vt:lpstr>
      <vt:lpstr>Не послушал маму, папу В куст залез и пострадал Больно было, я заплакал Глаз опух и заморгал</vt:lpstr>
      <vt:lpstr>А затем бинтом накрыла  Чтоб микроба не проникла    </vt:lpstr>
      <vt:lpstr>Шутить с пищей не годится, Можно сильно отравиться, Ты подумай, не спеши Не все продукты хороши.  </vt:lpstr>
      <vt:lpstr>Уголь выпить </vt:lpstr>
      <vt:lpstr>Я решил позагорать Без панамочки опять Закружилась голова Стало плохо, вот беда   </vt:lpstr>
      <vt:lpstr>Ведь холодненький компресс Снимет боль и снимет стресс </vt:lpstr>
      <vt:lpstr>На качелях я каталась  Очень сильно разогналась, С качельки вылетела вон Оказался перелом.  </vt:lpstr>
      <vt:lpstr>Слайд 14</vt:lpstr>
      <vt:lpstr>Я иголочку взяла Шить платочек начала Уколола пальчик свой Очень больно ой-ой-ой   </vt:lpstr>
      <vt:lpstr>Йод, зеленку применить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Олеся Набиева</cp:lastModifiedBy>
  <cp:revision>13</cp:revision>
  <dcterms:created xsi:type="dcterms:W3CDTF">2012-12-16T16:05:45Z</dcterms:created>
  <dcterms:modified xsi:type="dcterms:W3CDTF">2015-11-02T11:04:49Z</dcterms:modified>
</cp:coreProperties>
</file>