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76" r:id="rId6"/>
    <p:sldId id="267" r:id="rId7"/>
    <p:sldId id="271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4E752B-191B-4DE6-8D5A-B1F2AA435776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811F46-2FA9-4850-82BD-9E4615AE5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420888"/>
            <a:ext cx="4338816" cy="28542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Туристический слет</a:t>
            </a:r>
            <a:br>
              <a:rPr lang="ru-RU" b="1" dirty="0" smtClean="0"/>
            </a:br>
            <a:r>
              <a:rPr lang="ru-RU" b="1" dirty="0" smtClean="0"/>
              <a:t> 2015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5"/>
            <a:ext cx="3291278" cy="25121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vkarpinsk.info/wp-content/uploads/2014/09/2014-09-11_05-53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89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54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56095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делать при </a:t>
            </a:r>
            <a:r>
              <a:rPr lang="ru-RU" dirty="0" smtClean="0"/>
              <a:t>отравлении???</a:t>
            </a:r>
            <a:endParaRPr lang="ru-RU" dirty="0"/>
          </a:p>
        </p:txBody>
      </p:sp>
      <p:pic>
        <p:nvPicPr>
          <p:cNvPr id="4" name="Picture 2" descr="C:\Documents and Settings\катя\Рабочий стол\МАЛЫШ РИСУНКИ\1744492-93a0f030d6c1f9d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401" y="2324100"/>
            <a:ext cx="2626211" cy="350837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9445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84899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делать при </a:t>
            </a:r>
            <a:r>
              <a:rPr lang="ru-RU" dirty="0" smtClean="0"/>
              <a:t>колотых ранах???</a:t>
            </a:r>
            <a:endParaRPr lang="ru-RU" dirty="0"/>
          </a:p>
        </p:txBody>
      </p:sp>
      <p:pic>
        <p:nvPicPr>
          <p:cNvPr id="4" name="Picture 2" descr="C:\Documents and Settings\катя\Рабочий стол\МАЛЫШ РИСУНКИ\1744629-131bffd9b1a0e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907" y="2324100"/>
            <a:ext cx="2621199" cy="350837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1995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Это какой вид туризма???</a:t>
            </a:r>
            <a:endParaRPr lang="ru-RU" b="1" dirty="0"/>
          </a:p>
        </p:txBody>
      </p:sp>
      <p:pic>
        <p:nvPicPr>
          <p:cNvPr id="4098" name="Picture 2" descr="http://www.anawalls.com/repic/image.php?src=http://www.anawalls.com/images/sport/alloy-extreme-sportsman-kayak-current.jpg&amp;h=540&amp;w=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04864"/>
            <a:ext cx="42244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vit24.net/images/stories/articles/2012/World/03-2012/osdfuidfwewryweruy87agyag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97339"/>
            <a:ext cx="3800742" cy="23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ltaynews.kz/kaz/uploads/posts/2013-07/1375089939_saya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1876"/>
            <a:ext cx="2981499" cy="22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go-volgorechensk.ru/files/images/ev4134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612" y="4659322"/>
            <a:ext cx="3290617" cy="22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7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какой вид экстремального туризма???</a:t>
            </a:r>
            <a:endParaRPr lang="ru-RU" dirty="0"/>
          </a:p>
        </p:txBody>
      </p:sp>
      <p:pic>
        <p:nvPicPr>
          <p:cNvPr id="6146" name="Picture 2" descr="http://api.dailysocial.net/wp-content/uploads/2013/10/travel_shutterstock_34905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76872"/>
            <a:ext cx="33466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allery.wvca.us/albums/WV-State-Conservation-Camp/bo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6073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rimzapadny.ru/wp-content/uploads/2014/05/234795jpg_2603192_123148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55590"/>
            <a:ext cx="3485896" cy="232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Отгадай - 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buAutoNum type="arabicPeriod"/>
            </a:pPr>
            <a:r>
              <a:rPr lang="ru-RU" dirty="0" smtClean="0"/>
              <a:t>Какие виды туризма вы знаете по количеству участников?</a:t>
            </a:r>
          </a:p>
          <a:p>
            <a:pPr marL="525780" indent="-457200">
              <a:buAutoNum type="arabicPeriod"/>
            </a:pPr>
            <a:r>
              <a:rPr lang="ru-RU" dirty="0" smtClean="0"/>
              <a:t>Как развести костер? Что Вам для этого понадобится? </a:t>
            </a:r>
          </a:p>
          <a:p>
            <a:pPr marL="525780" indent="-457200">
              <a:buAutoNum type="arabicPeriod"/>
            </a:pPr>
            <a:r>
              <a:rPr lang="ru-RU" dirty="0" smtClean="0"/>
              <a:t>Если Вы заблудились в лесу, Ваши действия? </a:t>
            </a:r>
          </a:p>
          <a:p>
            <a:pPr marL="525780" indent="-457200">
              <a:buAutoNum type="arabicPeriod"/>
            </a:pPr>
            <a:r>
              <a:rPr lang="ru-RU" dirty="0" smtClean="0"/>
              <a:t>Прежде чем войти в лес, что необходимо сделать, чтобы не потеряться? </a:t>
            </a:r>
          </a:p>
          <a:p>
            <a:pPr marL="52578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5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Согласны ли вы с утверждением???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92088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Прибор, который помогает определить стороны света, называется спидометр? </a:t>
            </a:r>
            <a:endParaRPr lang="ru-RU" dirty="0"/>
          </a:p>
          <a:p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Огонь можно получить трением кусков древесины друг о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друга?</a:t>
            </a:r>
            <a:endParaRPr lang="ru-RU" dirty="0"/>
          </a:p>
          <a:p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Цветущий </a:t>
            </a:r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подсолнух поворачивает свою голову вслед за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солнцем?</a:t>
            </a:r>
            <a:endParaRPr lang="ru-RU" dirty="0"/>
          </a:p>
          <a:p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Леса вдоль рек нельзя вырубать потому, что леса охраняют реки от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высыхания</a:t>
            </a:r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ru-RU" dirty="0"/>
          </a:p>
          <a:p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На </a:t>
            </a:r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зиму лягушки прячутся на глубину под камни или в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ил?</a:t>
            </a:r>
            <a:endParaRPr lang="ru-RU" dirty="0"/>
          </a:p>
          <a:p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Если укусила в походе змея, необходимо наложить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шину?</a:t>
            </a:r>
          </a:p>
          <a:p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Солнце </a:t>
            </a:r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восходит на севере, поэтому утром очень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холодно?</a:t>
            </a:r>
            <a:endParaRPr lang="ru-RU" dirty="0"/>
          </a:p>
          <a:p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Если вы потеряетесь в лесу необходимо бегать по лесу и кричать пока вас не найдут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С </a:t>
            </a:r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рюкзаком легче идти, если слегка наклониться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вперед?</a:t>
            </a:r>
            <a:endParaRPr lang="ru-RU" dirty="0"/>
          </a:p>
          <a:p>
            <a:r>
              <a:rPr lang="ru-RU" dirty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Задача замыкающего в туристической цепочке запомнить  </a:t>
            </a:r>
            <a:r>
              <a:rPr lang="ru-RU" dirty="0" smtClean="0">
                <a:effectLst>
                  <a:outerShdw blurRad="63500" dist="50800" dir="18900000" sx="0" sy="0">
                    <a:srgbClr val="000000">
                      <a:alpha val="50000"/>
                    </a:srgbClr>
                  </a:outerShdw>
                </a:effectLst>
              </a:rPr>
              <a:t>дорогу?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95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293" y="274364"/>
            <a:ext cx="1714500" cy="1457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z-city.com.ua/images/pictures/authors/9048/8964/12-(page-picture-larg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411" y="3717032"/>
            <a:ext cx="2586589" cy="2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нужно брать с собой в поход???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952328" cy="23422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792" y="3741320"/>
            <a:ext cx="1819275" cy="1509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656" y="2268475"/>
            <a:ext cx="1512168" cy="19713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304256" cy="20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attabebek.com/GGimages/attabebek/CH617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1055"/>
            <a:ext cx="2134172" cy="16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officetonby.cdn.182.by/r/1024x1024/cases/2014/02/24/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438" y="2222256"/>
            <a:ext cx="1541984" cy="15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funlib.ru/cimg/2014/101614/284517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573" y="5213870"/>
            <a:ext cx="2141747" cy="16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f.bilgibende.com/foto/14/06/11/iuuq_NV_00xxx_SL_tbwibcfs_SL_dpn0xq_NK_dpoufou0vqmpbet031250130tv_SL_kq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692" y="5317293"/>
            <a:ext cx="2739034" cy="15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newsfly.ru/uploads/posts/2014-09/1411088419114110884171post-84964-0-61835600-1375802619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628" y="5192952"/>
            <a:ext cx="1671456" cy="16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43050" cy="1628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443" y="5505755"/>
            <a:ext cx="1484313" cy="131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7" y="5718233"/>
            <a:ext cx="1647825" cy="1146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692" y="0"/>
            <a:ext cx="1166813" cy="104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39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типы костров вы знаете? (5 видов)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0051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Что делать при переломах???</a:t>
            </a:r>
            <a:endParaRPr lang="ru-RU" dirty="0"/>
          </a:p>
        </p:txBody>
      </p:sp>
      <p:pic>
        <p:nvPicPr>
          <p:cNvPr id="7" name="Picture 2" descr="C:\Documents and Settings\катя\Рабочий стол\МАЛЫШ РИСУНКИ\1744584-4a5f0fb5120c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764" y="2324100"/>
            <a:ext cx="2613485" cy="350837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473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делать при </a:t>
            </a:r>
            <a:r>
              <a:rPr lang="ru-RU" dirty="0" smtClean="0"/>
              <a:t>ожогах???</a:t>
            </a:r>
            <a:endParaRPr lang="ru-RU" dirty="0"/>
          </a:p>
        </p:txBody>
      </p:sp>
      <p:pic>
        <p:nvPicPr>
          <p:cNvPr id="4" name="Picture 2" descr="C:\Documents and Settings\катя\Рабочий стол\МАЛЫШ РИСУНКИ\2025a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824" y="2324100"/>
            <a:ext cx="2549365" cy="350837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1817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151</TotalTime>
  <Words>213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Туристический слет  2015</vt:lpstr>
      <vt:lpstr>Это какой вид туризма???</vt:lpstr>
      <vt:lpstr>Это какой вид экстремального туризма???</vt:lpstr>
      <vt:lpstr>Отгадай - ка</vt:lpstr>
      <vt:lpstr>Согласны ли вы с утверждением???</vt:lpstr>
      <vt:lpstr>Что нужно брать с собой в поход???</vt:lpstr>
      <vt:lpstr>Какие типы костров вы знаете? (5 видов)</vt:lpstr>
      <vt:lpstr>Что делать при переломах???</vt:lpstr>
      <vt:lpstr>Что делать при ожогах???</vt:lpstr>
      <vt:lpstr>Что делать при отравлении???</vt:lpstr>
      <vt:lpstr>Что делать при колотых ранах???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слет  2015</dc:title>
  <dc:creator>802466</dc:creator>
  <cp:lastModifiedBy>Олеся Набиева</cp:lastModifiedBy>
  <cp:revision>15</cp:revision>
  <dcterms:created xsi:type="dcterms:W3CDTF">2015-09-03T07:44:24Z</dcterms:created>
  <dcterms:modified xsi:type="dcterms:W3CDTF">2015-11-02T13:41:16Z</dcterms:modified>
</cp:coreProperties>
</file>