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2" r:id="rId12"/>
    <p:sldId id="273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420888"/>
            <a:ext cx="4338816" cy="28542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Туристический слет</a:t>
            </a:r>
            <a:br>
              <a:rPr lang="ru-RU" b="1" dirty="0" smtClean="0"/>
            </a:br>
            <a:r>
              <a:rPr lang="ru-RU" b="1" dirty="0" smtClean="0"/>
              <a:t> 2015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5"/>
            <a:ext cx="3291278" cy="2512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vkarpinsk.info/wp-content/uploads/2014/09/2014-09-11_05-53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8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54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Типы костров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Колодец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звездный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Шалаш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98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Разведение костра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менее 3-5 метров от палаток</a:t>
            </a:r>
          </a:p>
          <a:p>
            <a:r>
              <a:rPr lang="ru-RU" dirty="0" smtClean="0"/>
              <a:t>1 м вокруг костра очистить</a:t>
            </a:r>
          </a:p>
          <a:p>
            <a:r>
              <a:rPr lang="ru-RU" dirty="0" smtClean="0"/>
              <a:t>Нельзя разводить вблизи деревьев, под ветками и около хлебного поля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40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Действия, если потерялся в лесу: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 паниковать!</a:t>
            </a:r>
          </a:p>
          <a:p>
            <a:r>
              <a:rPr lang="ru-RU" dirty="0" smtClean="0"/>
              <a:t>Знакомые ориентиры (ж</a:t>
            </a:r>
            <a:r>
              <a:rPr lang="en-US" dirty="0" smtClean="0"/>
              <a:t>/</a:t>
            </a:r>
            <a:r>
              <a:rPr lang="ru-RU" dirty="0" smtClean="0"/>
              <a:t>д, судоходная река, шоссе, полянка, сломанное дерево)</a:t>
            </a:r>
          </a:p>
          <a:p>
            <a:r>
              <a:rPr lang="ru-RU" dirty="0" smtClean="0"/>
              <a:t>«Вниз по течению». Ручей ведет к реке, река – к людям. «Взгляд с высоты» ( с самого высокого дерева)</a:t>
            </a:r>
          </a:p>
          <a:p>
            <a:r>
              <a:rPr lang="ru-RU" dirty="0" smtClean="0"/>
              <a:t>Движение на звук ( трактор 3-4км, лай собаки 2-3км, поезд 10км)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18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Телефоны экстренных служб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01 </a:t>
            </a:r>
            <a:r>
              <a:rPr lang="ru-RU" sz="2000" dirty="0" smtClean="0"/>
              <a:t>– пожарная безопасность</a:t>
            </a:r>
          </a:p>
          <a:p>
            <a:r>
              <a:rPr lang="ru-RU" sz="4400" b="1" dirty="0" smtClean="0"/>
              <a:t>02 </a:t>
            </a:r>
            <a:r>
              <a:rPr lang="ru-RU" sz="2000" dirty="0" smtClean="0"/>
              <a:t>– полиция</a:t>
            </a:r>
          </a:p>
          <a:p>
            <a:r>
              <a:rPr lang="ru-RU" sz="4400" b="1" dirty="0" smtClean="0"/>
              <a:t>03 </a:t>
            </a:r>
            <a:r>
              <a:rPr lang="ru-RU" sz="2000" dirty="0" smtClean="0"/>
              <a:t>– скорая помощь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038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ПМП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Поход – это…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ugesi-ddi.soc.cap.ru/adminpanel/UserFiles/news/novyy_risun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5246415" cy="36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ashprazdnik.com/assets/galleries/101/img_0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575720" cy="26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ed-kopilka.ru/images/photos/medium/53876e059f51581f1e094a3179ffb3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024" y="4311724"/>
            <a:ext cx="3365964" cy="25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5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туризма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Рекреационный туризм:</a:t>
            </a:r>
          </a:p>
          <a:p>
            <a:r>
              <a:rPr lang="ru-RU" dirty="0" smtClean="0"/>
              <a:t>Оздоровительный (пляжный)</a:t>
            </a:r>
          </a:p>
          <a:p>
            <a:r>
              <a:rPr lang="ru-RU" dirty="0" smtClean="0"/>
              <a:t>Познавательный (экскурсионный)</a:t>
            </a:r>
          </a:p>
          <a:p>
            <a:r>
              <a:rPr lang="ru-RU" dirty="0" smtClean="0"/>
              <a:t>Спортивный</a:t>
            </a:r>
          </a:p>
          <a:p>
            <a:r>
              <a:rPr lang="ru-RU" b="1" dirty="0" smtClean="0"/>
              <a:t>Деловой туризм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8768"/>
            <a:ext cx="4392488" cy="43957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13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Спортивный туризм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Автотуризм</a:t>
            </a:r>
          </a:p>
          <a:p>
            <a:r>
              <a:rPr lang="ru-RU" dirty="0" smtClean="0"/>
              <a:t>Мототуризм</a:t>
            </a:r>
          </a:p>
          <a:p>
            <a:r>
              <a:rPr lang="ru-RU" dirty="0" smtClean="0"/>
              <a:t>Велосипедный т.</a:t>
            </a:r>
          </a:p>
          <a:p>
            <a:r>
              <a:rPr lang="ru-RU" dirty="0" smtClean="0"/>
              <a:t>Водный туризм</a:t>
            </a:r>
          </a:p>
          <a:p>
            <a:r>
              <a:rPr lang="ru-RU" dirty="0" smtClean="0"/>
              <a:t>Парусный туризм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83612"/>
            <a:ext cx="2176364" cy="2154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sportall.ru/i/category/top/au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638553" cy="166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xtremeproject.ru/UserFiles/galery/m/12206086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948" y="3997538"/>
            <a:ext cx="4123916" cy="27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ubato.su/_pu/1/286996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461" y="2132856"/>
            <a:ext cx="3023659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adezhdatour.by/images/articles/osobennosti-vodnogo-turi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76277"/>
            <a:ext cx="3108915" cy="20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3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96800"/>
            <a:ext cx="2736304" cy="3636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Спортивный туризм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Лыжный туризм</a:t>
            </a:r>
          </a:p>
          <a:p>
            <a:r>
              <a:rPr lang="ru-RU" dirty="0" smtClean="0"/>
              <a:t>Пешеходный т.</a:t>
            </a:r>
          </a:p>
          <a:p>
            <a:r>
              <a:rPr lang="ru-RU" dirty="0" smtClean="0"/>
              <a:t>Горный т.</a:t>
            </a:r>
          </a:p>
          <a:p>
            <a:r>
              <a:rPr lang="ru-RU" dirty="0" smtClean="0"/>
              <a:t>Альпинизм</a:t>
            </a:r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1857"/>
            <a:ext cx="2808312" cy="2771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944" y="2132856"/>
            <a:ext cx="3012654" cy="30243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15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Экстремальный туризм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Дайвинг</a:t>
            </a:r>
          </a:p>
          <a:p>
            <a:r>
              <a:rPr lang="ru-RU" dirty="0" smtClean="0"/>
              <a:t>Водный туризм</a:t>
            </a:r>
          </a:p>
          <a:p>
            <a:r>
              <a:rPr lang="ru-RU" dirty="0" smtClean="0"/>
              <a:t>Рафтинг</a:t>
            </a:r>
          </a:p>
          <a:p>
            <a:r>
              <a:rPr lang="ru-RU" dirty="0" smtClean="0"/>
              <a:t>Автостоп</a:t>
            </a:r>
          </a:p>
          <a:p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427" y="2134394"/>
            <a:ext cx="2871788" cy="2827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416" y="4149080"/>
            <a:ext cx="2838450" cy="286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27151"/>
            <a:ext cx="2169740" cy="21929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biletovmnogo.ru/wp-content/uploads/2013/05/avtostop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4894" y="2198002"/>
            <a:ext cx="2657872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3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туризма (по кол-ву участников)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Групповой туризм</a:t>
            </a:r>
          </a:p>
          <a:p>
            <a:r>
              <a:rPr lang="ru-RU" dirty="0" smtClean="0"/>
              <a:t>Самостоятельный туризм</a:t>
            </a:r>
          </a:p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410075" cy="312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expert.studio-intellect.ru/self-travel/wp-content/uploads/sites/8/2015/04/big-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853" y="3356992"/>
            <a:ext cx="43413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1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20" descr="http://pro-ramenskoe.ru/files/127/images/%D1%80%D0%B0%D0%BC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01959"/>
            <a:ext cx="1741950" cy="13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www.moh-sfagnum.ru/images/photos/medium/shop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505" y="4041067"/>
            <a:ext cx="1599247" cy="15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брать с собой в поход?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9238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Карта местности</a:t>
            </a:r>
          </a:p>
          <a:p>
            <a:r>
              <a:rPr lang="ru-RU" dirty="0" smtClean="0"/>
              <a:t>Компас </a:t>
            </a:r>
          </a:p>
          <a:p>
            <a:r>
              <a:rPr lang="ru-RU" dirty="0" smtClean="0"/>
              <a:t>Палатка</a:t>
            </a:r>
          </a:p>
          <a:p>
            <a:r>
              <a:rPr lang="ru-RU" dirty="0" smtClean="0"/>
              <a:t>Спальник</a:t>
            </a:r>
          </a:p>
          <a:p>
            <a:r>
              <a:rPr lang="ru-RU" dirty="0" smtClean="0"/>
              <a:t>Рюкзак</a:t>
            </a:r>
          </a:p>
          <a:p>
            <a:r>
              <a:rPr lang="ru-RU" dirty="0" smtClean="0"/>
              <a:t>Котелок</a:t>
            </a:r>
          </a:p>
          <a:p>
            <a:r>
              <a:rPr lang="ru-RU" dirty="0" smtClean="0"/>
              <a:t>Нож, Вилка, Ложка, </a:t>
            </a:r>
            <a:r>
              <a:rPr lang="ru-RU" dirty="0" err="1" smtClean="0"/>
              <a:t>Открывашка</a:t>
            </a:r>
            <a:endParaRPr lang="ru-RU" dirty="0" smtClean="0"/>
          </a:p>
          <a:p>
            <a:r>
              <a:rPr lang="ru-RU" dirty="0" smtClean="0"/>
              <a:t>Пила  и топор</a:t>
            </a:r>
          </a:p>
          <a:p>
            <a:r>
              <a:rPr lang="ru-RU" dirty="0" smtClean="0"/>
              <a:t>Анти москитная сетка на лицо</a:t>
            </a:r>
          </a:p>
          <a:p>
            <a:r>
              <a:rPr lang="ru-RU" dirty="0" smtClean="0"/>
              <a:t>Аптечка</a:t>
            </a:r>
          </a:p>
          <a:p>
            <a:r>
              <a:rPr lang="ru-RU" dirty="0" smtClean="0"/>
              <a:t>Пакеты для мусора</a:t>
            </a:r>
          </a:p>
          <a:p>
            <a:r>
              <a:rPr lang="ru-RU" dirty="0" smtClean="0"/>
              <a:t>Кружка ( металлическая) </a:t>
            </a:r>
          </a:p>
          <a:p>
            <a:r>
              <a:rPr lang="ru-RU" dirty="0" smtClean="0"/>
              <a:t>Мыло, зубная паста, </a:t>
            </a:r>
            <a:r>
              <a:rPr lang="ru-RU" dirty="0" err="1" smtClean="0"/>
              <a:t>счетка</a:t>
            </a:r>
            <a:endParaRPr lang="ru-RU" dirty="0" smtClean="0"/>
          </a:p>
          <a:p>
            <a:r>
              <a:rPr lang="ru-RU" dirty="0" smtClean="0"/>
              <a:t>Туалетная бумага</a:t>
            </a:r>
          </a:p>
          <a:p>
            <a:r>
              <a:rPr lang="ru-RU" dirty="0" smtClean="0"/>
              <a:t>Фонарик и батарейки</a:t>
            </a:r>
          </a:p>
          <a:p>
            <a:r>
              <a:rPr lang="ru-RU" dirty="0" smtClean="0"/>
              <a:t>Спички и несколько зажигалок</a:t>
            </a:r>
          </a:p>
          <a:p>
            <a:r>
              <a:rPr lang="ru-RU" dirty="0" smtClean="0"/>
              <a:t>Репелленты от насекомых и комаров </a:t>
            </a:r>
          </a:p>
          <a:p>
            <a:endParaRPr lang="ru-RU" dirty="0"/>
          </a:p>
        </p:txBody>
      </p:sp>
      <p:pic>
        <p:nvPicPr>
          <p:cNvPr id="8194" name="Picture 2" descr="http://gallery.ykt.ru/galleries/old/komuza/277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597" y="1556792"/>
            <a:ext cx="260531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03.taobaocdn.com/bao/uploaded/i3/T1ccSeXdJtXXXa7CQ5_0601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89228"/>
            <a:ext cx="1339626" cy="13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66.img.avito.st/1280x960/12300753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241" y="3212976"/>
            <a:ext cx="1281487" cy="12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on-velo.ru/pic/IMGrxkwB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456" y="3351462"/>
            <a:ext cx="142875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talclean72.ru/assets/images/3949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4829" y="2960947"/>
            <a:ext cx="18307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digitsale.ru/image/cache/data-smt-kotelki-kotelok-emalposuda-s94ka-0-500x5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753" y="77966"/>
            <a:ext cx="1511262" cy="15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xatv.ru/images/orange.xl/Gori/Image000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498" y="4041066"/>
            <a:ext cx="1749981" cy="17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orbita-auto.by/uploads/posts/2015-01/1420355221_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984" y="4448855"/>
            <a:ext cx="1964926" cy="16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www.sptr.ru/price/stolyarniy/%D1%81%D1%82%D0%BE%D0%BB%D1%8F%D1%80%D0%BD%D1%8B%D0%B9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044" y="5793982"/>
            <a:ext cx="1596025" cy="10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static6.depositphotos.com/1000451/659/i/950/depositphotos_6594333-Tooth-brush-tooth-paste-soap-and-a-glas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694" y="5791047"/>
            <a:ext cx="1457801" cy="10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0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dlyaberemennih.com/wp-content/img/apte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482" y="1628800"/>
            <a:ext cx="57645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Аптечка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Бинты</a:t>
            </a:r>
          </a:p>
          <a:p>
            <a:r>
              <a:rPr lang="ru-RU" dirty="0" smtClean="0"/>
              <a:t>Вата</a:t>
            </a:r>
          </a:p>
          <a:p>
            <a:r>
              <a:rPr lang="ru-RU" dirty="0" smtClean="0"/>
              <a:t>Пластыри</a:t>
            </a:r>
          </a:p>
          <a:p>
            <a:r>
              <a:rPr lang="ru-RU" dirty="0" smtClean="0"/>
              <a:t>Йод, зеленка и марганцовка</a:t>
            </a:r>
          </a:p>
          <a:p>
            <a:r>
              <a:rPr lang="ru-RU" dirty="0" smtClean="0"/>
              <a:t>Перекись водорода</a:t>
            </a:r>
          </a:p>
          <a:p>
            <a:r>
              <a:rPr lang="ru-RU" dirty="0" smtClean="0"/>
              <a:t>Обезболивающее</a:t>
            </a:r>
          </a:p>
          <a:p>
            <a:r>
              <a:rPr lang="ru-RU" dirty="0" smtClean="0"/>
              <a:t>Противоаллергические средства</a:t>
            </a:r>
          </a:p>
          <a:p>
            <a:r>
              <a:rPr lang="ru-RU" dirty="0" smtClean="0"/>
              <a:t>Активированный уголь и таблетки от желудочных проблем</a:t>
            </a:r>
          </a:p>
          <a:p>
            <a:r>
              <a:rPr lang="ru-RU" dirty="0" smtClean="0"/>
              <a:t>Растворимые пакетики со смесью от гриппа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9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</TotalTime>
  <Words>261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Туристический слет  2015</vt:lpstr>
      <vt:lpstr>Поход – это…</vt:lpstr>
      <vt:lpstr>Виды туризма</vt:lpstr>
      <vt:lpstr>Спортивный туризм</vt:lpstr>
      <vt:lpstr>Спортивный туризм</vt:lpstr>
      <vt:lpstr>Экстремальный туризм</vt:lpstr>
      <vt:lpstr>Виды туризма (по кол-ву участников)</vt:lpstr>
      <vt:lpstr>Что нужно брать с собой в поход?</vt:lpstr>
      <vt:lpstr>Аптечка </vt:lpstr>
      <vt:lpstr>Типы костров</vt:lpstr>
      <vt:lpstr>Разведение костра</vt:lpstr>
      <vt:lpstr>Действия, если потерялся в лесу:</vt:lpstr>
      <vt:lpstr>Телефоны экстренных служб</vt:lpstr>
      <vt:lpstr>ПМП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слет  2015</dc:title>
  <dc:creator>802466</dc:creator>
  <cp:lastModifiedBy>Олеся Набиева</cp:lastModifiedBy>
  <cp:revision>17</cp:revision>
  <dcterms:created xsi:type="dcterms:W3CDTF">2015-09-03T07:44:24Z</dcterms:created>
  <dcterms:modified xsi:type="dcterms:W3CDTF">2015-11-02T13:39:55Z</dcterms:modified>
</cp:coreProperties>
</file>