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2" r:id="rId3"/>
    <p:sldId id="259" r:id="rId4"/>
    <p:sldId id="260" r:id="rId5"/>
    <p:sldId id="275" r:id="rId6"/>
    <p:sldId id="263" r:id="rId7"/>
    <p:sldId id="284" r:id="rId8"/>
    <p:sldId id="283" r:id="rId9"/>
    <p:sldId id="285" r:id="rId10"/>
    <p:sldId id="269" r:id="rId11"/>
    <p:sldId id="286" r:id="rId12"/>
    <p:sldId id="258" r:id="rId13"/>
    <p:sldId id="265" r:id="rId14"/>
    <p:sldId id="264" r:id="rId15"/>
    <p:sldId id="268" r:id="rId16"/>
    <p:sldId id="289" r:id="rId17"/>
    <p:sldId id="272" r:id="rId18"/>
    <p:sldId id="274" r:id="rId19"/>
    <p:sldId id="273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5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0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1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7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2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2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7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E095-7235-431D-B30C-EB26523A47C2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D005-6775-4E55-B6E4-E65139E5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2" y="2852936"/>
            <a:ext cx="8820472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8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5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7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   </a:t>
            </a:r>
            <a:r>
              <a:rPr lang="ru-RU" sz="8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«Дикие </a:t>
            </a:r>
            <a:r>
              <a:rPr lang="ru-RU" sz="8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животные</a:t>
            </a:r>
            <a:r>
              <a:rPr lang="ru-RU" sz="8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 </a:t>
            </a:r>
            <a:r>
              <a:rPr lang="ru-RU" sz="8600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86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8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</a:t>
            </a: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</a:t>
            </a:r>
            <a:r>
              <a:rPr lang="ru-RU" sz="23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Подг</a:t>
            </a: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 воспитатель </a:t>
            </a: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                                МАОУ </a:t>
            </a: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«Прогимназия №</a:t>
            </a: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360»</a:t>
            </a: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г. Казань </a:t>
            </a:r>
            <a:b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</a:t>
            </a:r>
            <a:r>
              <a:rPr lang="ru-RU" sz="23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Искандирова</a:t>
            </a: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Т.Е.</a:t>
            </a:r>
            <a: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23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3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                                                                                                                       </a:t>
            </a:r>
            <a:r>
              <a:rPr lang="ru-RU" sz="2300" dirty="0">
                <a:solidFill>
                  <a:srgbClr val="7030A0"/>
                </a:solidFill>
              </a:rPr>
              <a:t/>
            </a:r>
            <a:br>
              <a:rPr lang="ru-RU" sz="2300" dirty="0">
                <a:solidFill>
                  <a:srgbClr val="7030A0"/>
                </a:solidFill>
              </a:rPr>
            </a:br>
            <a:endParaRPr lang="ru-RU" sz="23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2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ievvlast.com.ua/project/resources/2015/01/cIzPbE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1" y="0"/>
            <a:ext cx="4531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6300/50826513.e2/0_99d03_1cc8efe3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716"/>
            <a:ext cx="4860032" cy="68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forwallpaper.com/files/thumbs/preview/68/682680__hedgehog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7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xn--e1anhl.xn--p1ai/upload/medialibrary/a77/a772baf4c07e4ff7cf44f02af06027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0"/>
            <a:ext cx="91520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7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okruzhajuschij-mir/Izmenenija-v-prirode-vesnoj/0002-001-Gipoteza-issledova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k.znaimo.com.ua/pars_docs/refs/22/21372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cal.sm-lux.ru/pics/p80/b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0"/>
            <a:ext cx="9144000" cy="68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s.nashaucheba.ru/tw_files2/urls_3/1263/d-126228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nutproducts.ru/d/650036/d/greckij-oreh-op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5787"/>
            <a:ext cx="37064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s.pfst.net/2012.01/105292830662a644992af99520e1354eebabef9eecf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36" y="453779"/>
            <a:ext cx="35063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img-e.photosight.ru/3ee/4193533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2166"/>
            <a:ext cx="3691322" cy="23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im3-tub-ru.yandex.net/i?id=448e62e30461219b841b1486e770352b&amp;n=33&amp;h=190&amp;w=2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077073"/>
            <a:ext cx="3801526" cy="255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rowlingend.co.uk/wp-content/uploads/2014/04/Squirrel_enlargement_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21" y="1744535"/>
            <a:ext cx="4271177" cy="34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upersadovod.ru/wp-content/uploads/2013/06/Vzryiv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476489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ulletin-board.com.ua/imgs/board/9/10541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896543" cy="33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21vu.ru/sites/default/files/_ld/8/312457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74" y="1628800"/>
            <a:ext cx="326896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6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1-tub-ru.yandex.net/i?id=794cdbd8e5f6ba9cd62854d2d14beed2&amp;n=33&amp;h=190&amp;w=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3" y="260648"/>
            <a:ext cx="4299863" cy="30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yourwallpaper.org/file/928/960x544/crop/igel-im-herbs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40655" cy="446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2" descr="https://im3-tub-ru.yandex.net/i?id=448e62e30461219b841b1486e770352b&amp;n=33&amp;h=190&amp;w=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3" y="3645024"/>
            <a:ext cx="4299863" cy="30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allbackgrounds.com/bg/be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zatiki.com/post/img.php?url=http://cs540100.vk.me/c540101/v540101826/2b042/Qo6MTrI1B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6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picture.com.ua/images/2009/11_1/52900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1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60eaa3ae6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_547a2_8e9cb7e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0782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forwallpaper.com/files/thumbs/preview/68/682680__hedgehog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2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allbackgrounds.com/bg/be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5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409420.vk.me/v409420498/6ca8/a1b7nU-9X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_547a2_8e9cb7e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0782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«Дикие животные»                                                                                                                           Подг. воспитатель                                                                                         МАОУ «Прогимназия №360»                                                                                                     г. Казань                                                                                                 Искандирова Т.Е.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Кораблик</dc:creator>
  <cp:lastModifiedBy>Кораблик</cp:lastModifiedBy>
  <cp:revision>22</cp:revision>
  <dcterms:created xsi:type="dcterms:W3CDTF">2015-10-28T17:50:52Z</dcterms:created>
  <dcterms:modified xsi:type="dcterms:W3CDTF">2015-10-31T09:23:46Z</dcterms:modified>
</cp:coreProperties>
</file>