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CF2AC"/>
    <a:srgbClr val="009900"/>
    <a:srgbClr val="66FFFF"/>
    <a:srgbClr val="00FFFF"/>
    <a:srgbClr val="FFFF99"/>
    <a:srgbClr val="4C5F27"/>
    <a:srgbClr val="FFCC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8" autoAdjust="0"/>
  </p:normalViewPr>
  <p:slideViewPr>
    <p:cSldViewPr>
      <p:cViewPr>
        <p:scale>
          <a:sx n="100" d="100"/>
          <a:sy n="100" d="100"/>
        </p:scale>
        <p:origin x="-19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D10EE0-1842-4AB5-B1E6-2C0B4595D94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35ECC6-9E65-4226-8589-CAE9DB0AE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ECC6-9E65-4226-8589-CAE9DB0AE8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ECC6-9E65-4226-8589-CAE9DB0AE8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455083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29" y="0"/>
            <a:ext cx="4569370" cy="68580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20402"/>
              </p:ext>
            </p:extLst>
          </p:nvPr>
        </p:nvGraphicFramePr>
        <p:xfrm>
          <a:off x="5323413" y="5797858"/>
          <a:ext cx="3071802" cy="943510"/>
        </p:xfrm>
        <a:graphic>
          <a:graphicData uri="http://schemas.openxmlformats.org/drawingml/2006/table">
            <a:tbl>
              <a:tblPr/>
              <a:tblGrid>
                <a:gridCol w="3071802"/>
              </a:tblGrid>
              <a:tr h="94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Наш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адрес: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улица Комсомольская, 26,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посёлок  Псебай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тел. 8 (86192) 6 – 14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  <a:ea typeface="Times New Roman"/>
                        </a:rPr>
                        <a:t>– 08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 rot="20835563">
            <a:off x="3122392" y="2634896"/>
            <a:ext cx="13681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077072"/>
            <a:ext cx="381642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 w="18000">
                <a:solidFill>
                  <a:srgbClr val="22A41C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8653" y="404664"/>
            <a:ext cx="4572000" cy="102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9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бюджетное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дошкольное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Monotype Corsiva" pitchFamily="66" charset="0"/>
              </a:rPr>
              <a:t>о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Monotype Corsiva" pitchFamily="66" charset="0"/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етский сад комбинированного вида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№ 11 «ТЕРЕМОК» п. Псебай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Центр ответственного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родительства</a:t>
            </a:r>
            <a:endParaRPr lang="ru-RU" sz="16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«Верные руки»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84267" y="3692249"/>
            <a:ext cx="1254857" cy="18018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1776" y="2016469"/>
            <a:ext cx="3676603" cy="1548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Группа</a:t>
            </a:r>
          </a:p>
          <a:p>
            <a:pPr algn="ctr"/>
            <a:r>
              <a:rPr lang="ru-RU" sz="1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Ранней социализации </a:t>
            </a:r>
          </a:p>
          <a:p>
            <a:pPr algn="ctr"/>
            <a:r>
              <a:rPr lang="ru-RU" sz="1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«КАРАПУЗЫ»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36096" y="3699556"/>
            <a:ext cx="1612497" cy="17945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2610"/>
            <a:ext cx="8842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72" y="3221358"/>
            <a:ext cx="98942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39" y="6129300"/>
            <a:ext cx="8842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6129300"/>
            <a:ext cx="98154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9269" y="3180925"/>
            <a:ext cx="92682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61" y="-91707"/>
            <a:ext cx="1266825" cy="13049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4445361" cy="645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 smtClean="0">
              <a:ln w="6350">
                <a:noFill/>
              </a:ln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u="sng" dirty="0" smtClean="0">
                <a:ln w="6350">
                  <a:noFill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ЦЕЛЬ РАБОТЫ:</a:t>
            </a:r>
          </a:p>
          <a:p>
            <a:pPr algn="just"/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Содействовать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всестороннему развитию детей раннего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дошкольного возраста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их ранней социализации,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обеспечить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успешную адаптацию ребенка к условиям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ДОУ.</a:t>
            </a:r>
            <a:endParaRPr lang="ru-RU" sz="15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Взаимодействовать с родителями, с целью развития у них педагогической компетентности по отношению к собственным детям, по созданию необходимых условий для воспитания и полноценного развития ребенка, реализации заложенного в нем индивидуального потенциала, активного вхождения в окружающий мир взрослых и сверстников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формировать партнерские отношения семьи и дошкольного образовательного учреждения в вопросах воспитания и развития детей дошкольного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возраста;  способствовать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формированию адекватных родительских представлений о возрастных особенностях ребёнка и соответствующих способах его развития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sz="15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b="1" i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ВЕДУЩИЕ  НАПРАВЛЕНИЯ  ДЕЯТЕЛЬНОСТИ</a:t>
            </a:r>
            <a:endParaRPr lang="ru-RU" sz="1600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совместные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занятия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педагогов ДОУ с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детьми и родителями, стимулирующие развитие разных видов детской деятельности: двигательной, речевой, игровой,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художественно-эстетической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 Проводится психолого-педагогическая работа. с детьми и родителями.</a:t>
            </a:r>
            <a:endParaRPr lang="ru-RU" sz="15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ФОРМЫ РАБОТЫ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Фронтальные  игровые </a:t>
            </a: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занятия.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Праздники и развлечения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Диагностическое обследование</a:t>
            </a:r>
            <a:endParaRPr lang="ru-RU" sz="15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Консультации для </a:t>
            </a: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родителей</a:t>
            </a:r>
            <a:endParaRPr lang="ru-RU" sz="1500" b="1" dirty="0" smtClean="0">
              <a:solidFill>
                <a:srgbClr val="7030A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Наблюдения.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497" y="5579730"/>
            <a:ext cx="1045863" cy="11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4" y="5514680"/>
            <a:ext cx="1410583" cy="127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/>
          <a:stretch/>
        </p:blipFill>
        <p:spPr>
          <a:xfrm>
            <a:off x="31762" y="-12596"/>
            <a:ext cx="9144000" cy="688319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7504" y="25192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Игровые занятия с детьми и родителями проводятся 1 раз в неделю воспитателями и специалистами детского сада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" y="576137"/>
            <a:ext cx="2483388" cy="15938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76011" y="619859"/>
            <a:ext cx="22087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ПЕДАГОГИ</a:t>
            </a:r>
            <a:endParaRPr lang="ru-RU" sz="20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9" y="2830672"/>
            <a:ext cx="2327058" cy="15802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85" y="1124744"/>
            <a:ext cx="3298358" cy="2644335"/>
          </a:xfrm>
          <a:prstGeom prst="rect">
            <a:avLst/>
          </a:prstGeom>
          <a:ln w="28575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19827" y="576136"/>
            <a:ext cx="2425723" cy="158724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6855" y="2830672"/>
            <a:ext cx="2159892" cy="14309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-11714" y="1904550"/>
            <a:ext cx="3052007" cy="890348"/>
          </a:xfrm>
          <a:prstGeom prst="ellips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n w="3175">
                  <a:noFill/>
                </a:ln>
                <a:solidFill>
                  <a:srgbClr val="0070C0"/>
                </a:solidFill>
                <a:latin typeface="Monotype Corsiva" pitchFamily="66" charset="0"/>
              </a:rPr>
              <a:t>Данилова Елена </a:t>
            </a:r>
            <a:r>
              <a:rPr lang="ru-RU" b="1" dirty="0" smtClean="0">
                <a:ln w="3175">
                  <a:noFill/>
                </a:ln>
                <a:solidFill>
                  <a:srgbClr val="0070C0"/>
                </a:solidFill>
                <a:latin typeface="Monotype Corsiva" pitchFamily="66" charset="0"/>
              </a:rPr>
              <a:t>Валерьевна,    </a:t>
            </a:r>
            <a:r>
              <a:rPr lang="ru-RU" sz="1600" b="1" dirty="0" smtClean="0">
                <a:ln w="3175">
                  <a:noFill/>
                </a:ln>
                <a:solidFill>
                  <a:srgbClr val="0070C0"/>
                </a:solidFill>
                <a:latin typeface="Monotype Corsiva" pitchFamily="66" charset="0"/>
              </a:rPr>
              <a:t>хореограф</a:t>
            </a:r>
            <a:endParaRPr lang="ru-RU" sz="1600" b="1" dirty="0">
              <a:ln w="3175">
                <a:noFill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26852" y="1904550"/>
            <a:ext cx="3211674" cy="1016300"/>
          </a:xfrm>
          <a:prstGeom prst="ellips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n w="3175">
                  <a:noFill/>
                </a:ln>
                <a:solidFill>
                  <a:srgbClr val="0070C0"/>
                </a:solidFill>
                <a:latin typeface="Monotype Corsiva" pitchFamily="66" charset="0"/>
              </a:rPr>
              <a:t>Салькова  Наталья Александровна,  </a:t>
            </a:r>
            <a:r>
              <a:rPr lang="ru-RU" sz="1400" b="1" dirty="0" smtClean="0">
                <a:ln w="3175">
                  <a:noFill/>
                </a:ln>
                <a:solidFill>
                  <a:srgbClr val="0070C0"/>
                </a:solidFill>
                <a:latin typeface="Monotype Corsiva" pitchFamily="66" charset="0"/>
              </a:rPr>
              <a:t>инструктор по физической культуре</a:t>
            </a:r>
            <a:endParaRPr lang="ru-RU" sz="1400" b="1" dirty="0">
              <a:ln w="3175">
                <a:noFill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85185"/>
            <a:ext cx="4608512" cy="174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Овал 21"/>
          <p:cNvSpPr/>
          <p:nvPr/>
        </p:nvSpPr>
        <p:spPr>
          <a:xfrm>
            <a:off x="5940151" y="3933056"/>
            <a:ext cx="3235609" cy="716969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Ерёмкина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Наталья Александровна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педагог - психолог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29" y="1626239"/>
            <a:ext cx="882774" cy="94582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132754" y="3531337"/>
            <a:ext cx="2942016" cy="1600407"/>
          </a:xfrm>
          <a:prstGeom prst="ellipse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err="1">
                <a:solidFill>
                  <a:srgbClr val="FF33CC"/>
                </a:solidFill>
                <a:latin typeface="Monotype Corsiva" pitchFamily="66" charset="0"/>
              </a:rPr>
              <a:t>Алгунова</a:t>
            </a:r>
            <a:r>
              <a:rPr lang="ru-RU" b="1" dirty="0">
                <a:solidFill>
                  <a:srgbClr val="FF33CC"/>
                </a:solidFill>
                <a:latin typeface="Monotype Corsiva" pitchFamily="66" charset="0"/>
              </a:rPr>
              <a:t> Лиля  </a:t>
            </a:r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</a:rPr>
              <a:t>  Михайловна ,           Голикова </a:t>
            </a:r>
            <a:r>
              <a:rPr lang="ru-RU" b="1" dirty="0">
                <a:solidFill>
                  <a:srgbClr val="FF33CC"/>
                </a:solidFill>
                <a:latin typeface="Monotype Corsiva" pitchFamily="66" charset="0"/>
              </a:rPr>
              <a:t>Наталья </a:t>
            </a:r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</a:rPr>
              <a:t>Георгиевна,           </a:t>
            </a:r>
            <a:r>
              <a:rPr lang="ru-RU" sz="1600" b="1" dirty="0" smtClean="0">
                <a:solidFill>
                  <a:srgbClr val="FF33CC"/>
                </a:solidFill>
                <a:latin typeface="Monotype Corsiva" pitchFamily="66" charset="0"/>
              </a:rPr>
              <a:t>воспитатели группы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47" y="4735413"/>
            <a:ext cx="2330585" cy="1647588"/>
          </a:xfrm>
          <a:prstGeom prst="rect">
            <a:avLst/>
          </a:prstGeom>
          <a:ln w="28575">
            <a:solidFill>
              <a:srgbClr val="0099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Овал 38"/>
          <p:cNvSpPr/>
          <p:nvPr/>
        </p:nvSpPr>
        <p:spPr>
          <a:xfrm>
            <a:off x="5852388" y="5959029"/>
            <a:ext cx="3411136" cy="804325"/>
          </a:xfrm>
          <a:prstGeom prst="ellipse">
            <a:avLst/>
          </a:prstGeom>
          <a:solidFill>
            <a:srgbClr val="7CF2AC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9900"/>
                </a:solidFill>
                <a:latin typeface="Monotype Corsiva" pitchFamily="66" charset="0"/>
              </a:rPr>
              <a:t>Соболева Анастасия Владимировна </a:t>
            </a:r>
            <a:r>
              <a:rPr lang="ru-RU" sz="1600" b="1" dirty="0" err="1" smtClean="0">
                <a:solidFill>
                  <a:srgbClr val="009900"/>
                </a:solidFill>
                <a:latin typeface="Monotype Corsiva" pitchFamily="66" charset="0"/>
              </a:rPr>
              <a:t>муз.руководитель</a:t>
            </a:r>
            <a:endParaRPr lang="ru-RU" sz="16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8" y="4193384"/>
            <a:ext cx="2450980" cy="2001285"/>
          </a:xfrm>
          <a:prstGeom prst="rect">
            <a:avLst/>
          </a:prstGeom>
          <a:ln w="28575">
            <a:solidFill>
              <a:srgbClr val="0099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107504" y="5730438"/>
            <a:ext cx="2975781" cy="1013747"/>
          </a:xfrm>
          <a:prstGeom prst="ellipse">
            <a:avLst/>
          </a:prstGeom>
          <a:solidFill>
            <a:srgbClr val="7CF2AC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9900"/>
                </a:solidFill>
                <a:latin typeface="Monotype Corsiva" pitchFamily="66" charset="0"/>
              </a:rPr>
              <a:t>Дягилева       Наталья Сергеевна, </a:t>
            </a:r>
            <a:r>
              <a:rPr lang="ru-RU" sz="1600" b="1" dirty="0" smtClean="0">
                <a:solidFill>
                  <a:srgbClr val="009900"/>
                </a:solidFill>
                <a:latin typeface="Monotype Corsiva" pitchFamily="66" charset="0"/>
              </a:rPr>
              <a:t>педагог по ИЗО деятельности</a:t>
            </a:r>
            <a:endParaRPr lang="ru-RU" sz="1600" b="1" kern="1200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0011"/>
            <a:ext cx="865778" cy="5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Овал 28"/>
          <p:cNvSpPr/>
          <p:nvPr/>
        </p:nvSpPr>
        <p:spPr>
          <a:xfrm>
            <a:off x="-22033" y="3764118"/>
            <a:ext cx="2975781" cy="858532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Логвинова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Елена Евгеньевна,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учитель – логопед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5" y="3757646"/>
            <a:ext cx="764426" cy="6513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93" y="4802296"/>
            <a:ext cx="714375" cy="895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36" y="6194669"/>
            <a:ext cx="859559" cy="52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" y="1718603"/>
            <a:ext cx="729887" cy="902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04" y="4960718"/>
            <a:ext cx="1599884" cy="119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3757" y="4594311"/>
            <a:ext cx="752253" cy="1019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85" y="3933056"/>
            <a:ext cx="908216" cy="79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агог года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Педагог года11</Template>
  <TotalTime>1333</TotalTime>
  <Words>270</Words>
  <Application>Microsoft Office PowerPoint</Application>
  <PresentationFormat>Экран (4:3)</PresentationFormat>
  <Paragraphs>39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Педагог года 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144</cp:revision>
  <dcterms:modified xsi:type="dcterms:W3CDTF">2015-02-22T12:19:46Z</dcterms:modified>
</cp:coreProperties>
</file>