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59" r:id="rId4"/>
    <p:sldId id="260" r:id="rId5"/>
    <p:sldId id="264" r:id="rId6"/>
    <p:sldId id="267" r:id="rId7"/>
    <p:sldId id="261" r:id="rId8"/>
    <p:sldId id="262" r:id="rId9"/>
    <p:sldId id="266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24" autoAdjust="0"/>
    <p:restoredTop sz="86391" autoAdjust="0"/>
  </p:normalViewPr>
  <p:slideViewPr>
    <p:cSldViewPr>
      <p:cViewPr>
        <p:scale>
          <a:sx n="65" d="100"/>
          <a:sy n="65" d="100"/>
        </p:scale>
        <p:origin x="-924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4C8D-10F6-4F4F-A8B9-AF08F4894405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6F959-E904-46AC-91BD-2F382F6646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4C8D-10F6-4F4F-A8B9-AF08F4894405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6F959-E904-46AC-91BD-2F382F6646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4C8D-10F6-4F4F-A8B9-AF08F4894405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6F959-E904-46AC-91BD-2F382F6646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4C8D-10F6-4F4F-A8B9-AF08F4894405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6F959-E904-46AC-91BD-2F382F6646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4C8D-10F6-4F4F-A8B9-AF08F4894405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6F959-E904-46AC-91BD-2F382F6646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4C8D-10F6-4F4F-A8B9-AF08F4894405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6F959-E904-46AC-91BD-2F382F6646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4C8D-10F6-4F4F-A8B9-AF08F4894405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6F959-E904-46AC-91BD-2F382F6646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4C8D-10F6-4F4F-A8B9-AF08F4894405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6F959-E904-46AC-91BD-2F382F6646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4C8D-10F6-4F4F-A8B9-AF08F4894405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6F959-E904-46AC-91BD-2F382F6646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4C8D-10F6-4F4F-A8B9-AF08F4894405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6F959-E904-46AC-91BD-2F382F6646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4C8D-10F6-4F4F-A8B9-AF08F4894405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6F959-E904-46AC-91BD-2F382F6646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F4C8D-10F6-4F4F-A8B9-AF08F4894405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6F959-E904-46AC-91BD-2F382F6646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971600" y="2708920"/>
            <a:ext cx="280831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Станем прямо, ноги шире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Мяч поднимем – три-четыре,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Поднимаясь на носки.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Все движения легки.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20072" y="2780928"/>
            <a:ext cx="280831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Нужно глубоко вдохнуть,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Чтоб листочки все раздуть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C:\Documents and Settings\User\Рабочий стол\Физо\138483974373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8640"/>
            <a:ext cx="3336371" cy="2502278"/>
          </a:xfrm>
          <a:prstGeom prst="rect">
            <a:avLst/>
          </a:prstGeom>
          <a:noFill/>
        </p:spPr>
      </p:pic>
      <p:pic>
        <p:nvPicPr>
          <p:cNvPr id="8" name="Picture 2" descr="C:\Documents and Settings\User\Рабочий стол\Физо\138483973303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221088"/>
            <a:ext cx="3384376" cy="2411368"/>
          </a:xfrm>
          <a:prstGeom prst="rect">
            <a:avLst/>
          </a:prstGeom>
          <a:noFill/>
        </p:spPr>
      </p:pic>
      <p:pic>
        <p:nvPicPr>
          <p:cNvPr id="14" name="Picture 5" descr="C:\Documents and Settings\User\Рабочий стол\Физо\1384839788574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188640"/>
            <a:ext cx="3312368" cy="2484276"/>
          </a:xfrm>
          <a:prstGeom prst="rect">
            <a:avLst/>
          </a:prstGeom>
          <a:noFill/>
        </p:spPr>
      </p:pic>
      <p:pic>
        <p:nvPicPr>
          <p:cNvPr id="15" name="Picture 4" descr="C:\Documents and Settings\User\Рабочий стол\Физо\138483978126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4131079"/>
            <a:ext cx="3384376" cy="25382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476673"/>
            <a:ext cx="3898776" cy="79208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780928"/>
            <a:ext cx="3178696" cy="334523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476673"/>
            <a:ext cx="3959423" cy="79208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2052" name="Picture 4" descr="C:\Documents and Settings\м\Рабочий стол\фото\13850190493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00808"/>
            <a:ext cx="3528392" cy="4704522"/>
          </a:xfrm>
          <a:prstGeom prst="rect">
            <a:avLst/>
          </a:prstGeom>
          <a:noFill/>
        </p:spPr>
      </p:pic>
      <p:pic>
        <p:nvPicPr>
          <p:cNvPr id="8" name="Picture 5" descr="C:\Documents and Settings\м\Рабочий стол\фото\13850191379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501008"/>
            <a:ext cx="3816085" cy="2862064"/>
          </a:xfrm>
          <a:prstGeom prst="rect">
            <a:avLst/>
          </a:prstGeom>
          <a:noFill/>
        </p:spPr>
      </p:pic>
      <p:pic>
        <p:nvPicPr>
          <p:cNvPr id="2057" name="Picture 9" descr="C:\Documents and Settings\м\Рабочий стол\фото\1385018930425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28084" y="1580795"/>
            <a:ext cx="3276364" cy="4368485"/>
          </a:xfrm>
          <a:prstGeom prst="rect">
            <a:avLst/>
          </a:prstGeom>
          <a:noFill/>
        </p:spPr>
      </p:pic>
      <p:sp>
        <p:nvSpPr>
          <p:cNvPr id="9" name="Скругленный прямоугольник 8"/>
          <p:cNvSpPr/>
          <p:nvPr/>
        </p:nvSpPr>
        <p:spPr>
          <a:xfrm>
            <a:off x="395536" y="260648"/>
            <a:ext cx="3960440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Кошка мышек сторожит,</a:t>
            </a:r>
            <a:endParaRPr lang="ru-RU" sz="1100" dirty="0" smtClean="0"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притворилась, будто спит </a:t>
            </a:r>
            <a:endParaRPr lang="ru-RU" sz="1100" dirty="0" smtClean="0"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Тише, мышки, не шумите, </a:t>
            </a:r>
            <a:endParaRPr lang="ru-RU" sz="1100" dirty="0" smtClean="0"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кошку вы не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разбудите</a:t>
            </a:r>
            <a:endParaRPr lang="ru-RU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44008" y="188640"/>
            <a:ext cx="3960440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Мишка - плюшевый медведь</a:t>
            </a:r>
            <a:endParaRPr lang="ru-RU" sz="1100" dirty="0" smtClean="0"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Может громко зареветь.</a:t>
            </a:r>
            <a:endParaRPr lang="ru-RU" sz="1100" dirty="0" smtClean="0"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Но я мишку не боюсь.</a:t>
            </a:r>
            <a:endParaRPr lang="ru-RU" sz="1100" dirty="0" smtClean="0"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Он рычит, а я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смеюсь.</a:t>
            </a:r>
            <a:endParaRPr lang="ru-RU" dirty="0" smtClean="0"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11561" y="290201"/>
            <a:ext cx="36003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C:\Documents and Settings\User\Рабочий стол\Физо\13848402354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699030"/>
            <a:ext cx="3960440" cy="2970332"/>
          </a:xfrm>
          <a:prstGeom prst="rect">
            <a:avLst/>
          </a:prstGeom>
          <a:noFill/>
        </p:spPr>
      </p:pic>
      <p:pic>
        <p:nvPicPr>
          <p:cNvPr id="2055" name="Picture 7" descr="C:\Documents and Settings\User\Рабочий стол\Физо\138484023906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515" y="3789040"/>
            <a:ext cx="3860311" cy="2895234"/>
          </a:xfrm>
          <a:prstGeom prst="rect">
            <a:avLst/>
          </a:prstGeom>
          <a:noFill/>
        </p:spPr>
      </p:pic>
      <p:pic>
        <p:nvPicPr>
          <p:cNvPr id="2051" name="Picture 3" descr="C:\Documents and Settings\User\Рабочий стол\Физо\138484005258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188640"/>
            <a:ext cx="4104456" cy="3078343"/>
          </a:xfrm>
          <a:prstGeom prst="rect">
            <a:avLst/>
          </a:prstGeom>
          <a:noFill/>
        </p:spPr>
      </p:pic>
      <p:pic>
        <p:nvPicPr>
          <p:cNvPr id="2053" name="Picture 5" descr="C:\Documents and Settings\User\Рабочий стол\Физо\138484006191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188640"/>
            <a:ext cx="4032447" cy="3024336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2411760" y="2636912"/>
            <a:ext cx="4032448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массажа, для осанки – обручи  и мячики!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Вот спортивные какие девочки и мальчики!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432048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267744" y="188640"/>
            <a:ext cx="475252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Чтоб успешно развиваться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Нужно спортом заниматься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 занятий физкультурой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Будет стройная фигура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80" name="Picture 8" descr="C:\Documents and Settings\User\Рабочий стол\Физо\13848403691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3716486" cy="4955314"/>
          </a:xfrm>
          <a:prstGeom prst="rect">
            <a:avLst/>
          </a:prstGeom>
          <a:noFill/>
        </p:spPr>
      </p:pic>
      <p:pic>
        <p:nvPicPr>
          <p:cNvPr id="3075" name="Picture 3" descr="C:\Documents and Settings\User\Рабочий стол\Физо\138484042878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628800"/>
            <a:ext cx="3528392" cy="4939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C:\Documents and Settings\User\Рабочий стол\Физо\13848399555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717032"/>
            <a:ext cx="2358568" cy="295975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315416"/>
            <a:ext cx="8229600" cy="1101210"/>
          </a:xfrm>
        </p:spPr>
        <p:txBody>
          <a:bodyPr>
            <a:normAutofit fontScale="90000"/>
          </a:bodyPr>
          <a:lstStyle/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4100" name="Picture 4" descr="C:\Documents and Settings\User\Рабочий стол\Физо\13848399464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928670"/>
            <a:ext cx="2752510" cy="3460299"/>
          </a:xfrm>
          <a:prstGeom prst="rect">
            <a:avLst/>
          </a:prstGeom>
          <a:noFill/>
        </p:spPr>
      </p:pic>
      <p:pic>
        <p:nvPicPr>
          <p:cNvPr id="4098" name="Picture 2" descr="C:\Documents and Settings\User\Рабочий стол\Физо\138484014117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1124744"/>
            <a:ext cx="3714775" cy="2786083"/>
          </a:xfrm>
          <a:prstGeom prst="rect">
            <a:avLst/>
          </a:prstGeom>
          <a:noFill/>
        </p:spPr>
      </p:pic>
      <p:pic>
        <p:nvPicPr>
          <p:cNvPr id="4099" name="Picture 3" descr="C:\Documents and Settings\User\Рабочий стол\Физо\138484013666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3933056"/>
            <a:ext cx="3619526" cy="2714644"/>
          </a:xfrm>
          <a:prstGeom prst="rect">
            <a:avLst/>
          </a:prstGeom>
          <a:noFill/>
        </p:spPr>
      </p:pic>
      <p:sp>
        <p:nvSpPr>
          <p:cNvPr id="9" name="Блок-схема: перфолента 8"/>
          <p:cNvSpPr/>
          <p:nvPr/>
        </p:nvSpPr>
        <p:spPr>
          <a:xfrm>
            <a:off x="611560" y="0"/>
            <a:ext cx="6768752" cy="141277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Чтоб проворным стать атлетом,  проведем мы эстафету.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Будем бегать быстро, дружно,  победить нам очень нужно!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539552" y="188640"/>
            <a:ext cx="3024336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Очень трудно так </a:t>
            </a:r>
            <a:r>
              <a:rPr lang="ru-RU" i="1" dirty="0" smtClean="0"/>
              <a:t>стоять.</a:t>
            </a:r>
          </a:p>
          <a:p>
            <a:r>
              <a:rPr lang="ru-RU" i="1" dirty="0" smtClean="0"/>
              <a:t> Ножку на </a:t>
            </a:r>
            <a:r>
              <a:rPr lang="ru-RU" i="1" dirty="0" smtClean="0"/>
              <a:t>пол </a:t>
            </a:r>
            <a:r>
              <a:rPr lang="ru-RU" i="1" dirty="0" smtClean="0"/>
              <a:t>не спускать,</a:t>
            </a:r>
          </a:p>
          <a:p>
            <a:r>
              <a:rPr lang="ru-RU" i="1" dirty="0" smtClean="0"/>
              <a:t> И не падать, не качаться,</a:t>
            </a:r>
          </a:p>
          <a:p>
            <a:r>
              <a:rPr lang="ru-RU" i="1" dirty="0" smtClean="0"/>
              <a:t> За соседа не </a:t>
            </a:r>
            <a:r>
              <a:rPr lang="ru-RU" i="1" dirty="0" smtClean="0"/>
              <a:t>держаться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C:\Documents and Settings\м\Рабочий стол\фото\1385010306267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573016"/>
            <a:ext cx="4104117" cy="3078088"/>
          </a:xfrm>
          <a:prstGeom prst="rect">
            <a:avLst/>
          </a:prstGeom>
          <a:noFill/>
        </p:spPr>
      </p:pic>
      <p:pic>
        <p:nvPicPr>
          <p:cNvPr id="1027" name="Picture 3" descr="C:\Documents and Settings\м\Рабочий стол\фото\138501032558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1837" y="293587"/>
            <a:ext cx="4146627" cy="3207421"/>
          </a:xfrm>
          <a:prstGeom prst="rect">
            <a:avLst/>
          </a:prstGeom>
          <a:noFill/>
        </p:spPr>
      </p:pic>
      <p:pic>
        <p:nvPicPr>
          <p:cNvPr id="1028" name="Picture 4" descr="C:\Documents and Settings\м\Рабочий стол\фото\138501032928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540" y="1700808"/>
            <a:ext cx="4128458" cy="3096344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323528" y="5085184"/>
            <a:ext cx="4752528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Мы руки поднимаем,  мы руки опускаем, </a:t>
            </a:r>
          </a:p>
          <a:p>
            <a:pPr algn="ctr"/>
            <a:r>
              <a:rPr lang="ru-RU" dirty="0" smtClean="0"/>
              <a:t>мы руки подаём  и  бегаем </a:t>
            </a:r>
            <a:r>
              <a:rPr lang="ru-RU" dirty="0" smtClean="0"/>
              <a:t>бегом.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620689"/>
            <a:ext cx="4040188" cy="50405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" name="Picture 6" descr="C:\Documents and Settings\м\Рабочий стол\фото\1385010509395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140968"/>
            <a:ext cx="4409945" cy="3384376"/>
          </a:xfrm>
          <a:prstGeom prst="rect">
            <a:avLst/>
          </a:prstGeom>
          <a:noFill/>
        </p:spPr>
      </p:pic>
      <p:pic>
        <p:nvPicPr>
          <p:cNvPr id="11" name="Picture 5" descr="C:\Documents and Settings\м\Рабочий стол\фото\13850104924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3140968"/>
            <a:ext cx="4512502" cy="3384376"/>
          </a:xfrm>
          <a:prstGeom prst="rect">
            <a:avLst/>
          </a:prstGeom>
          <a:noFill/>
        </p:spPr>
      </p:pic>
      <p:sp>
        <p:nvSpPr>
          <p:cNvPr id="7" name="Блок-схема: перфолента 6"/>
          <p:cNvSpPr/>
          <p:nvPr/>
        </p:nvSpPr>
        <p:spPr>
          <a:xfrm>
            <a:off x="683568" y="188640"/>
            <a:ext cx="7416824" cy="194421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Лента лицом вниз 4"/>
          <p:cNvSpPr/>
          <p:nvPr/>
        </p:nvSpPr>
        <p:spPr>
          <a:xfrm>
            <a:off x="251520" y="332656"/>
            <a:ext cx="8568952" cy="1512168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Носиком дышу свободно, тише - громче, как угодно.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Без дыханья жизни нет, без дыханья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меркнет свет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pic>
        <p:nvPicPr>
          <p:cNvPr id="5125" name="Picture 5" descr="C:\Documents and Settings\User\Рабочий стол\Физо\138484054193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916832"/>
            <a:ext cx="3500462" cy="4667283"/>
          </a:xfrm>
          <a:prstGeom prst="rect">
            <a:avLst/>
          </a:prstGeom>
          <a:noFill/>
        </p:spPr>
      </p:pic>
      <p:pic>
        <p:nvPicPr>
          <p:cNvPr id="13" name="Picture 4" descr="C:\Documents and Settings\User\Рабочий стол\Физо\138484053568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988840"/>
            <a:ext cx="3486147" cy="46481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Documents and Settings\User\Рабочий стол\Физо\138484059416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556792"/>
            <a:ext cx="3500462" cy="4667283"/>
          </a:xfrm>
          <a:prstGeom prst="rect">
            <a:avLst/>
          </a:prstGeom>
          <a:noFill/>
        </p:spPr>
      </p:pic>
      <p:pic>
        <p:nvPicPr>
          <p:cNvPr id="6" name="Picture 2" descr="C:\Documents and Settings\User\Рабочий стол\Физо\138484050361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780928"/>
            <a:ext cx="4669563" cy="350217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55576" y="692696"/>
            <a:ext cx="6696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200" b="1" dirty="0" smtClean="0"/>
          </a:p>
          <a:p>
            <a:pPr algn="ctr"/>
            <a:endParaRPr lang="en-US" sz="1200" b="1" dirty="0" smtClean="0"/>
          </a:p>
        </p:txBody>
      </p:sp>
      <p:sp>
        <p:nvSpPr>
          <p:cNvPr id="14" name="Лента лицом вниз 13"/>
          <p:cNvSpPr/>
          <p:nvPr/>
        </p:nvSpPr>
        <p:spPr>
          <a:xfrm>
            <a:off x="179512" y="188640"/>
            <a:ext cx="6552728" cy="2160240"/>
          </a:xfrm>
          <a:prstGeom prst="ribbon">
            <a:avLst>
              <a:gd name="adj1" fmla="val 1666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Чтоб успешно развиваться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Нужно спортом заниматься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От занятий физкультурой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Будет стройная фигура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м\Рабочий стол\фото\138501851895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1" y="1844823"/>
            <a:ext cx="3720074" cy="2790055"/>
          </a:xfrm>
          <a:prstGeom prst="rect">
            <a:avLst/>
          </a:prstGeom>
          <a:noFill/>
        </p:spPr>
      </p:pic>
      <p:pic>
        <p:nvPicPr>
          <p:cNvPr id="8" name="Picture 6" descr="C:\Documents and Settings\м\Рабочий стол\фото\1385018498753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60648"/>
            <a:ext cx="4032448" cy="3024336"/>
          </a:xfrm>
          <a:prstGeom prst="rect">
            <a:avLst/>
          </a:prstGeom>
          <a:noFill/>
        </p:spPr>
      </p:pic>
      <p:pic>
        <p:nvPicPr>
          <p:cNvPr id="10" name="Picture 7" descr="C:\Documents and Settings\м\Рабочий стол\фото\138501929061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429000"/>
            <a:ext cx="4320480" cy="3240360"/>
          </a:xfrm>
          <a:prstGeom prst="rect">
            <a:avLst/>
          </a:prstGeom>
          <a:noFill/>
        </p:spPr>
      </p:pic>
      <p:sp>
        <p:nvSpPr>
          <p:cNvPr id="11" name="Скругленный прямоугольник 10"/>
          <p:cNvSpPr/>
          <p:nvPr/>
        </p:nvSpPr>
        <p:spPr>
          <a:xfrm>
            <a:off x="539552" y="188640"/>
            <a:ext cx="3456384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Но, лошадка, но, лошадка,</a:t>
            </a:r>
            <a:endParaRPr lang="ru-RU" sz="1100" dirty="0" smtClean="0"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Но, лошадка, поспеши.</a:t>
            </a:r>
            <a:endParaRPr lang="ru-RU" sz="1100" dirty="0" smtClean="0"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Едут, едут на лошадке,</a:t>
            </a:r>
            <a:endParaRPr lang="ru-RU" sz="1100" dirty="0" smtClean="0"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Едут наши малыши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99592" y="4581128"/>
            <a:ext cx="3312368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Полетели птички,</a:t>
            </a:r>
          </a:p>
          <a:p>
            <a:pPr algn="ctr"/>
            <a:r>
              <a:rPr lang="ru-RU" dirty="0" smtClean="0"/>
              <a:t>Птички-невелички,</a:t>
            </a:r>
            <a:endParaRPr lang="en-US" dirty="0" smtClean="0"/>
          </a:p>
          <a:p>
            <a:pPr algn="ctr"/>
            <a:r>
              <a:rPr lang="ru-RU" dirty="0" smtClean="0"/>
              <a:t>Все летали,</a:t>
            </a:r>
          </a:p>
          <a:p>
            <a:pPr algn="ctr"/>
            <a:r>
              <a:rPr lang="ru-RU" dirty="0" smtClean="0"/>
              <a:t>Все летали,</a:t>
            </a:r>
          </a:p>
          <a:p>
            <a:pPr algn="ctr"/>
            <a:r>
              <a:rPr lang="ru-RU" dirty="0" smtClean="0"/>
              <a:t>Крыльями махали.</a:t>
            </a:r>
            <a:endParaRPr lang="ru-RU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611560" y="-525545"/>
            <a:ext cx="302433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" name="Picture 2" descr="C:\Documents and Settings\м\Рабочий стол\фото\13850185189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3961" y="1997223"/>
            <a:ext cx="3720074" cy="2790055"/>
          </a:xfrm>
          <a:prstGeom prst="rect">
            <a:avLst/>
          </a:prstGeom>
          <a:noFill/>
        </p:spPr>
      </p:pic>
      <p:pic>
        <p:nvPicPr>
          <p:cNvPr id="13" name="Picture 6" descr="C:\Documents and Settings\м\Рабочий стол\фото\138501849875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52392" y="413048"/>
            <a:ext cx="4032448" cy="3024336"/>
          </a:xfrm>
          <a:prstGeom prst="rect">
            <a:avLst/>
          </a:prstGeom>
          <a:noFill/>
        </p:spPr>
      </p:pic>
      <p:pic>
        <p:nvPicPr>
          <p:cNvPr id="14" name="Picture 7" descr="C:\Documents and Settings\м\Рабочий стол\фото\138501929061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20344" y="3581400"/>
            <a:ext cx="4320480" cy="3240360"/>
          </a:xfrm>
          <a:prstGeom prst="rect">
            <a:avLst/>
          </a:prstGeom>
          <a:noFill/>
        </p:spPr>
      </p:pic>
      <p:sp>
        <p:nvSpPr>
          <p:cNvPr id="15" name="Скругленный прямоугольник 14"/>
          <p:cNvSpPr/>
          <p:nvPr/>
        </p:nvSpPr>
        <p:spPr>
          <a:xfrm>
            <a:off x="691952" y="341040"/>
            <a:ext cx="3456384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Но, лошадка, но, лошадка,</a:t>
            </a:r>
            <a:endParaRPr lang="ru-RU" sz="1100" dirty="0" smtClean="0"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Но, лошадка, поспеши.</a:t>
            </a:r>
            <a:endParaRPr lang="ru-RU" sz="1100" dirty="0" smtClean="0"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Едут, едут на лошадке,</a:t>
            </a:r>
            <a:endParaRPr lang="ru-RU" sz="1100" dirty="0" smtClean="0"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Едут наши малыши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051992" y="4733528"/>
            <a:ext cx="3312368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Полетели птички,</a:t>
            </a:r>
          </a:p>
          <a:p>
            <a:pPr algn="ctr"/>
            <a:r>
              <a:rPr lang="ru-RU" dirty="0" smtClean="0"/>
              <a:t>Птички-невелички,</a:t>
            </a:r>
            <a:endParaRPr lang="en-US" dirty="0" smtClean="0"/>
          </a:p>
          <a:p>
            <a:pPr algn="ctr"/>
            <a:r>
              <a:rPr lang="ru-RU" dirty="0" smtClean="0"/>
              <a:t>Все летали,</a:t>
            </a:r>
          </a:p>
          <a:p>
            <a:pPr algn="ctr"/>
            <a:r>
              <a:rPr lang="ru-RU" dirty="0" smtClean="0"/>
              <a:t>Все летали,</a:t>
            </a:r>
          </a:p>
          <a:p>
            <a:pPr algn="ctr"/>
            <a:r>
              <a:rPr lang="ru-RU" dirty="0" smtClean="0"/>
              <a:t>Крыльями махали.</a:t>
            </a:r>
            <a:endParaRPr lang="ru-RU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763960" y="-373145"/>
            <a:ext cx="302433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250</Words>
  <Application>Microsoft Office PowerPoint</Application>
  <PresentationFormat>Экран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 </vt:lpstr>
      <vt:lpstr>       </vt:lpstr>
      <vt:lpstr>      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м</cp:lastModifiedBy>
  <cp:revision>54</cp:revision>
  <dcterms:created xsi:type="dcterms:W3CDTF">2013-11-19T17:46:44Z</dcterms:created>
  <dcterms:modified xsi:type="dcterms:W3CDTF">2013-11-26T11:17:57Z</dcterms:modified>
</cp:coreProperties>
</file>