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823423" cy="1793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Художественное творчество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Рисование «Русские матрешки»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и провела воспитатель Бекетова И.А.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5" y="2420888"/>
            <a:ext cx="7344816" cy="3911636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636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948283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Программные задачи: </a:t>
            </a:r>
            <a:r>
              <a:rPr lang="ru-RU" dirty="0" smtClean="0"/>
              <a:t>познакомить детей с историей матрёшки, развивать творческие </a:t>
            </a:r>
          </a:p>
          <a:p>
            <a:r>
              <a:rPr lang="ru-RU" dirty="0"/>
              <a:t>с</a:t>
            </a:r>
            <a:r>
              <a:rPr lang="ru-RU" dirty="0" smtClean="0"/>
              <a:t>пособности детей через приобщение к народному творчеству и прикладному искусству.</a:t>
            </a:r>
          </a:p>
          <a:p>
            <a:r>
              <a:rPr lang="ru-RU" dirty="0" smtClean="0"/>
              <a:t>Воспитывать любовь к народному искусству.</a:t>
            </a:r>
          </a:p>
          <a:p>
            <a:r>
              <a:rPr lang="ru-RU" b="1" dirty="0" smtClean="0"/>
              <a:t>Приемы: </a:t>
            </a:r>
            <a:r>
              <a:rPr lang="ru-RU" dirty="0" smtClean="0"/>
              <a:t>рассматривание подлинной игрушки – матрешки, беседа, художественное </a:t>
            </a:r>
          </a:p>
          <a:p>
            <a:r>
              <a:rPr lang="ru-RU" dirty="0"/>
              <a:t>с</a:t>
            </a:r>
            <a:r>
              <a:rPr lang="ru-RU" dirty="0" smtClean="0"/>
              <a:t>лово, загадка, </a:t>
            </a:r>
            <a:r>
              <a:rPr lang="ru-RU" dirty="0" err="1" smtClean="0"/>
              <a:t>физминутка</a:t>
            </a:r>
            <a:r>
              <a:rPr lang="ru-RU" dirty="0" smtClean="0"/>
              <a:t>, поощрение, самостоятельная деятельность детей.</a:t>
            </a:r>
          </a:p>
          <a:p>
            <a:r>
              <a:rPr lang="ru-RU" b="1" dirty="0" smtClean="0"/>
              <a:t>Материал и оборудование</a:t>
            </a:r>
            <a:r>
              <a:rPr lang="ru-RU" dirty="0" smtClean="0"/>
              <a:t>: игрушки – матрешки, силуэт матрешки, кисти, краски, </a:t>
            </a:r>
          </a:p>
          <a:p>
            <a:r>
              <a:rPr lang="ru-RU" dirty="0"/>
              <a:t>б</a:t>
            </a:r>
            <a:r>
              <a:rPr lang="ru-RU" dirty="0" smtClean="0"/>
              <a:t>аночки с водой.</a:t>
            </a:r>
          </a:p>
          <a:p>
            <a:r>
              <a:rPr lang="ru-RU" b="1" dirty="0" smtClean="0"/>
              <a:t>Ход организованной деятельности: </a:t>
            </a:r>
          </a:p>
          <a:p>
            <a:r>
              <a:rPr lang="ru-RU" dirty="0" smtClean="0"/>
              <a:t>Звучит русская народная мелодия «Во поле береза стояла». На фоне музыки…</a:t>
            </a:r>
          </a:p>
          <a:p>
            <a:r>
              <a:rPr lang="ru-RU" b="1" dirty="0" smtClean="0"/>
              <a:t>Воспитатель</a:t>
            </a:r>
            <a:r>
              <a:rPr lang="ru-RU" dirty="0" smtClean="0"/>
              <a:t> (выставляя на стол матрешек). Десять кукол деревянных, круглолицых и </a:t>
            </a:r>
          </a:p>
          <a:p>
            <a:r>
              <a:rPr lang="ru-RU" dirty="0"/>
              <a:t>р</a:t>
            </a:r>
            <a:r>
              <a:rPr lang="ru-RU" dirty="0" smtClean="0"/>
              <a:t>умяных. На столе у нас живут – всех матрешками зовут. Эта игрушка с сюрпризом…</a:t>
            </a:r>
          </a:p>
          <a:p>
            <a:r>
              <a:rPr lang="ru-RU" dirty="0" smtClean="0"/>
              <a:t>Посмотрите-ка,  ребята, чем </a:t>
            </a:r>
            <a:r>
              <a:rPr lang="ru-RU" dirty="0" err="1" smtClean="0"/>
              <a:t>матрешечка</a:t>
            </a:r>
            <a:r>
              <a:rPr lang="ru-RU" dirty="0" smtClean="0"/>
              <a:t> богата? У матрешки- невелички есть веселые </a:t>
            </a:r>
          </a:p>
          <a:p>
            <a:r>
              <a:rPr lang="ru-RU" dirty="0"/>
              <a:t>с</a:t>
            </a:r>
            <a:r>
              <a:rPr lang="ru-RU" dirty="0" smtClean="0"/>
              <a:t>естрички.</a:t>
            </a:r>
          </a:p>
          <a:p>
            <a:r>
              <a:rPr lang="ru-RU" dirty="0" smtClean="0"/>
              <a:t>Ребята, а вы знаете, что в каждой стране есть свои сувениры. И в нашей стране России, </a:t>
            </a:r>
          </a:p>
          <a:p>
            <a:r>
              <a:rPr lang="ru-RU" dirty="0" smtClean="0"/>
              <a:t>тоже есть свой сувенир. Как думаете, </a:t>
            </a:r>
            <a:r>
              <a:rPr lang="ru-RU" dirty="0"/>
              <a:t>к</a:t>
            </a:r>
            <a:r>
              <a:rPr lang="ru-RU" dirty="0" smtClean="0"/>
              <a:t>акой? </a:t>
            </a:r>
          </a:p>
          <a:p>
            <a:r>
              <a:rPr lang="ru-RU" b="1" dirty="0" smtClean="0"/>
              <a:t>Дети.</a:t>
            </a:r>
            <a:r>
              <a:rPr lang="ru-RU" dirty="0" smtClean="0"/>
              <a:t>  Матрешка. </a:t>
            </a:r>
          </a:p>
          <a:p>
            <a:r>
              <a:rPr lang="ru-RU" b="1" dirty="0" smtClean="0"/>
              <a:t>Воспитатель.  </a:t>
            </a:r>
            <a:r>
              <a:rPr lang="ru-RU" dirty="0" smtClean="0"/>
              <a:t>Конечно, это Матрешка! О ней, как и о </a:t>
            </a:r>
          </a:p>
          <a:p>
            <a:r>
              <a:rPr lang="ru-RU" dirty="0" smtClean="0"/>
              <a:t>народных героях слагают легенды. </a:t>
            </a:r>
          </a:p>
          <a:p>
            <a:r>
              <a:rPr lang="ru-RU" dirty="0" smtClean="0"/>
              <a:t>Нашу Матрешку знают и любят во всем мире- ни один турист </a:t>
            </a:r>
          </a:p>
          <a:p>
            <a:r>
              <a:rPr lang="ru-RU" dirty="0" smtClean="0"/>
              <a:t>не уедет из России без куклы-сувенира. </a:t>
            </a:r>
          </a:p>
          <a:p>
            <a:r>
              <a:rPr lang="ru-RU" dirty="0" smtClean="0"/>
              <a:t>Как вы думаете, сколько лет Матрешке? </a:t>
            </a:r>
          </a:p>
          <a:p>
            <a:r>
              <a:rPr lang="ru-RU" dirty="0" smtClean="0"/>
              <a:t>(ответы детей)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69160"/>
            <a:ext cx="249627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7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93590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Воспитатель.</a:t>
            </a:r>
            <a:r>
              <a:rPr lang="ru-RU" dirty="0" smtClean="0"/>
              <a:t> На самом деле ей более 100 лет. Ребята, как вы думаете, почему эту </a:t>
            </a:r>
          </a:p>
          <a:p>
            <a:r>
              <a:rPr lang="ru-RU" dirty="0" smtClean="0"/>
              <a:t>игрушку назвали Матрешкой? (ответы детей)</a:t>
            </a:r>
          </a:p>
          <a:p>
            <a:r>
              <a:rPr lang="ru-RU" b="1" dirty="0" smtClean="0"/>
              <a:t>Воспитатель</a:t>
            </a:r>
            <a:r>
              <a:rPr lang="ru-RU" dirty="0" smtClean="0"/>
              <a:t>. Правильно, потому что в те времена очень распространенным женским </a:t>
            </a:r>
          </a:p>
          <a:p>
            <a:r>
              <a:rPr lang="ru-RU" dirty="0"/>
              <a:t>и</a:t>
            </a:r>
            <a:r>
              <a:rPr lang="ru-RU" dirty="0" smtClean="0"/>
              <a:t>менем было имя – Матрена, именно от него и получила свое название Матрешка.</a:t>
            </a:r>
          </a:p>
          <a:p>
            <a:r>
              <a:rPr lang="ru-RU" dirty="0" smtClean="0"/>
              <a:t>Из чего делают матрешку?</a:t>
            </a:r>
          </a:p>
          <a:p>
            <a:r>
              <a:rPr lang="ru-RU" b="1" dirty="0" smtClean="0"/>
              <a:t>Дети</a:t>
            </a:r>
            <a:r>
              <a:rPr lang="ru-RU" dirty="0" smtClean="0"/>
              <a:t>. Из дерева.</a:t>
            </a:r>
          </a:p>
          <a:p>
            <a:r>
              <a:rPr lang="ru-RU" b="1" dirty="0" smtClean="0"/>
              <a:t>Воспитатель. </a:t>
            </a:r>
            <a:r>
              <a:rPr lang="ru-RU" dirty="0"/>
              <a:t>Из </a:t>
            </a:r>
            <a:r>
              <a:rPr lang="ru-RU" dirty="0" smtClean="0"/>
              <a:t>дерева делают заготовку, а потом расписывают красками и покрывают </a:t>
            </a:r>
          </a:p>
          <a:p>
            <a:r>
              <a:rPr lang="ru-RU" dirty="0" smtClean="0"/>
              <a:t>лаком. Ребята, вы пока внимательно рассмотрите матрешек, а я прочитаю вам </a:t>
            </a:r>
          </a:p>
          <a:p>
            <a:r>
              <a:rPr lang="ru-RU" dirty="0" smtClean="0"/>
              <a:t>стихотворение: </a:t>
            </a:r>
          </a:p>
          <a:p>
            <a:r>
              <a:rPr lang="ru-RU" dirty="0"/>
              <a:t>Десять кукол деревянных, круглолицых и </a:t>
            </a:r>
            <a:r>
              <a:rPr lang="ru-RU" dirty="0" smtClean="0"/>
              <a:t>румяных.</a:t>
            </a:r>
          </a:p>
          <a:p>
            <a:r>
              <a:rPr lang="ru-RU" dirty="0" smtClean="0"/>
              <a:t> </a:t>
            </a:r>
            <a:r>
              <a:rPr lang="ru-RU" dirty="0"/>
              <a:t>На столе у нас живут – всех матрешками </a:t>
            </a:r>
            <a:r>
              <a:rPr lang="ru-RU" dirty="0" smtClean="0"/>
              <a:t>зовут.</a:t>
            </a:r>
          </a:p>
          <a:p>
            <a:r>
              <a:rPr lang="ru-RU" dirty="0" smtClean="0"/>
              <a:t>Кукла первая толста, а внутри она пуста.</a:t>
            </a:r>
          </a:p>
          <a:p>
            <a:r>
              <a:rPr lang="ru-RU" dirty="0" smtClean="0"/>
              <a:t>Разнимается она на две половинки</a:t>
            </a:r>
          </a:p>
          <a:p>
            <a:r>
              <a:rPr lang="ru-RU" dirty="0" smtClean="0"/>
              <a:t>В ней живет еще одна кукла в серединке</a:t>
            </a:r>
          </a:p>
          <a:p>
            <a:r>
              <a:rPr lang="ru-RU" dirty="0" smtClean="0"/>
              <a:t>Эту куколку открой- будет третья во второй.</a:t>
            </a:r>
          </a:p>
          <a:p>
            <a:r>
              <a:rPr lang="ru-RU" dirty="0" smtClean="0"/>
              <a:t>Половинку отвинти плотную, притертую</a:t>
            </a:r>
          </a:p>
          <a:p>
            <a:r>
              <a:rPr lang="ru-RU" dirty="0" smtClean="0"/>
              <a:t>И сумеешь ты найти куколку четвертую</a:t>
            </a:r>
          </a:p>
          <a:p>
            <a:r>
              <a:rPr lang="ru-RU" dirty="0" smtClean="0"/>
              <a:t>Вынь её да посмотри, кто в ней прячется внутри.</a:t>
            </a:r>
          </a:p>
          <a:p>
            <a:r>
              <a:rPr lang="ru-RU" dirty="0" smtClean="0"/>
              <a:t>Прячется в ней пятая, куколка пузатая</a:t>
            </a:r>
          </a:p>
          <a:p>
            <a:r>
              <a:rPr lang="ru-RU" dirty="0" smtClean="0"/>
              <a:t>А внутри пустая в ней живет шестая</a:t>
            </a:r>
          </a:p>
          <a:p>
            <a:r>
              <a:rPr lang="ru-RU" dirty="0" smtClean="0"/>
              <a:t>А в шестой – седьмая, а в седьмой- восьмая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1" y="3924350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62556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в восьмой - девятая, а уж в девятой – десятая</a:t>
            </a:r>
          </a:p>
          <a:p>
            <a:r>
              <a:rPr lang="ru-RU" dirty="0" smtClean="0"/>
              <a:t>Эта кукла меньше всех, чуть побольше чем орех</a:t>
            </a:r>
          </a:p>
          <a:p>
            <a:r>
              <a:rPr lang="ru-RU" dirty="0" smtClean="0"/>
              <a:t>Вот поставлены в ряд сестры-куколки стоят.</a:t>
            </a:r>
          </a:p>
          <a:p>
            <a:r>
              <a:rPr lang="ru-RU" b="1" dirty="0" smtClean="0"/>
              <a:t>Воспитатель.  </a:t>
            </a:r>
            <a:r>
              <a:rPr lang="ru-RU" dirty="0" smtClean="0"/>
              <a:t>Я  предлагаю вам сегодня побыть </a:t>
            </a:r>
          </a:p>
          <a:p>
            <a:r>
              <a:rPr lang="ru-RU" dirty="0" smtClean="0"/>
              <a:t>Мастерами по </a:t>
            </a:r>
            <a:r>
              <a:rPr lang="ru-RU" dirty="0" smtClean="0"/>
              <a:t>росписи матрешек.</a:t>
            </a:r>
          </a:p>
          <a:p>
            <a:r>
              <a:rPr lang="ru-RU" dirty="0" smtClean="0"/>
              <a:t>Но для начала проведем </a:t>
            </a:r>
            <a:r>
              <a:rPr lang="ru-RU" b="1" dirty="0" err="1" smtClean="0"/>
              <a:t>физминутку</a:t>
            </a:r>
            <a:r>
              <a:rPr lang="ru-RU" b="1" dirty="0" smtClean="0"/>
              <a:t> «Веселые матрешки».</a:t>
            </a:r>
          </a:p>
          <a:p>
            <a:endParaRPr lang="ru-RU" dirty="0" smtClean="0"/>
          </a:p>
          <a:p>
            <a:r>
              <a:rPr lang="ru-RU" dirty="0" smtClean="0"/>
              <a:t>Мы веселые матрешки (хлопают в ладоши)</a:t>
            </a:r>
          </a:p>
          <a:p>
            <a:r>
              <a:rPr lang="ru-RU" dirty="0" smtClean="0"/>
              <a:t>На ногах у нас сапожки (выставляют поочередно ноги)</a:t>
            </a:r>
          </a:p>
          <a:p>
            <a:r>
              <a:rPr lang="ru-RU" dirty="0" smtClean="0"/>
              <a:t>В сарафанах наших пестрых (повороты, руки на поясе)</a:t>
            </a:r>
          </a:p>
          <a:p>
            <a:r>
              <a:rPr lang="ru-RU" dirty="0" smtClean="0"/>
              <a:t>Мы похожи словно сестры (поворот вокруг себя).</a:t>
            </a:r>
          </a:p>
          <a:p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 err="1" smtClean="0"/>
              <a:t>физминутки</a:t>
            </a:r>
            <a:r>
              <a:rPr lang="ru-RU" dirty="0" smtClean="0"/>
              <a:t> дети усаживаются за столы, на </a:t>
            </a:r>
          </a:p>
          <a:p>
            <a:r>
              <a:rPr lang="ru-RU" dirty="0" smtClean="0"/>
              <a:t>которых лежат заготовки для росписи матрешки.</a:t>
            </a:r>
          </a:p>
          <a:p>
            <a:r>
              <a:rPr lang="ru-RU" dirty="0" smtClean="0"/>
              <a:t> Звучат русские народные мелодии в записи,</a:t>
            </a:r>
          </a:p>
          <a:p>
            <a:r>
              <a:rPr lang="ru-RU" dirty="0" smtClean="0"/>
              <a:t> дети расписывают Матрешек.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077072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02" y="0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576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Воспитатель. </a:t>
            </a:r>
            <a:r>
              <a:rPr lang="ru-RU" dirty="0" smtClean="0"/>
              <a:t>Вот и готовы наши матрешки. Давайте рассмотрим и выберем </a:t>
            </a:r>
            <a:r>
              <a:rPr lang="ru-RU" dirty="0" smtClean="0"/>
              <a:t>самых</a:t>
            </a:r>
            <a:endParaRPr lang="ru-RU" dirty="0" smtClean="0"/>
          </a:p>
          <a:p>
            <a:r>
              <a:rPr lang="ru-RU" dirty="0" smtClean="0"/>
              <a:t>красивых. </a:t>
            </a:r>
            <a:r>
              <a:rPr lang="ru-RU" dirty="0" smtClean="0"/>
              <a:t>А за такую замечательную работу положена награда. Вот и я приготовила </a:t>
            </a:r>
          </a:p>
          <a:p>
            <a:r>
              <a:rPr lang="ru-RU" dirty="0"/>
              <a:t>в</a:t>
            </a:r>
            <a:r>
              <a:rPr lang="ru-RU" dirty="0" smtClean="0"/>
              <a:t>ам шоколадные медали, вы </a:t>
            </a:r>
            <a:r>
              <a:rPr lang="ru-RU" dirty="0" smtClean="0"/>
              <a:t>их</a:t>
            </a:r>
            <a:r>
              <a:rPr lang="ru-RU" dirty="0" smtClean="0"/>
              <a:t> </a:t>
            </a:r>
            <a:r>
              <a:rPr lang="ru-RU" dirty="0" smtClean="0"/>
              <a:t>заслужили, потому что поработали </a:t>
            </a:r>
            <a:r>
              <a:rPr lang="ru-RU" dirty="0"/>
              <a:t>н</a:t>
            </a:r>
            <a:r>
              <a:rPr lang="ru-RU" dirty="0" smtClean="0"/>
              <a:t>а славу.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45" y="1772816"/>
            <a:ext cx="6156176" cy="46171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04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563</Words>
  <Application>Microsoft Office PowerPoint</Application>
  <PresentationFormat>Экран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Художественное творчество Рисование «Русские матрешки» Подготовила и провела воспитатель Бекетова И.А.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творчество Рисование «Русские матрешки» Подготовила и провела воспитатель Бекетова И.А.</dc:title>
  <dc:creator>Пользователь</dc:creator>
  <cp:lastModifiedBy>Пользователь</cp:lastModifiedBy>
  <cp:revision>18</cp:revision>
  <dcterms:created xsi:type="dcterms:W3CDTF">2013-03-22T12:02:45Z</dcterms:created>
  <dcterms:modified xsi:type="dcterms:W3CDTF">2015-10-30T20:56:09Z</dcterms:modified>
</cp:coreProperties>
</file>