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92FAB-DD94-4841-8231-24556D90BCB8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E6271-B6AE-4249-979A-A74AD2EF52C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369A-7D0B-46BE-BBEF-CE04AAD6F41C}" type="datetime1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F3DE-98AF-453F-AA5C-BAB5C5C41411}" type="datetime1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A6483-D25E-4A8C-9556-6159DD183AB8}" type="datetime1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3951-E095-42AF-8496-35FC9A0CF001}" type="datetime1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A0C4-D7C0-4350-A9B3-89F897D3F3FF}" type="datetime1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2DEE-4022-44A5-A32A-20E25827F535}" type="datetime1">
              <a:rPr lang="ru-RU" smtClean="0"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1F79F-C24E-4DF9-8358-B30B17564148}" type="datetime1">
              <a:rPr lang="ru-RU" smtClean="0"/>
              <a:t>01.11.2015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22C4D-7B0B-404C-8B99-AA2078D60BAB}" type="datetime1">
              <a:rPr lang="ru-RU" smtClean="0"/>
              <a:t>01.11.2015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B92F-7F31-4A31-B137-BC39F3DBF1E6}" type="datetime1">
              <a:rPr lang="ru-RU" smtClean="0"/>
              <a:t>01.11.2015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C202-CDB4-48B3-AE42-CBA2FC513D74}" type="datetime1">
              <a:rPr lang="ru-RU" smtClean="0"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F33A-A2EF-42CE-B216-37743C4A1448}" type="datetime1">
              <a:rPr lang="ru-RU" smtClean="0"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31B10-B755-433B-85F4-85E180B37472}" type="datetime1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1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Звуки и буквы «А,У».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pic>
        <p:nvPicPr>
          <p:cNvPr id="5" name="Содержимое 3" descr="C:\Users\Татьяна\Desktop\фото\зв.модели фото\DSCN3149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2138856" cy="189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789040"/>
            <a:ext cx="1665287" cy="2143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" name="Рисунок 6" descr="http://img-fotki.yandex.ru/get/4811/svetlera.4c4/0_68cdf_eb24c906_L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3717032"/>
            <a:ext cx="171451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Помоги учениками напечатай </a:t>
            </a:r>
            <a:r>
              <a:rPr lang="ru-RU" sz="2800" dirty="0" smtClean="0"/>
              <a:t>слова «ау», «уа» пальчиком на маминой ладошке, </a:t>
            </a:r>
            <a:r>
              <a:rPr lang="ru-RU" sz="2800" dirty="0" smtClean="0"/>
              <a:t>написать </a:t>
            </a:r>
            <a:r>
              <a:rPr lang="ru-RU" sz="2800" dirty="0" smtClean="0"/>
              <a:t>палочкой на земле, красным карандашом на бумаге.  </a:t>
            </a:r>
            <a:r>
              <a:rPr lang="ru-RU" sz="2800" dirty="0" smtClean="0"/>
              <a:t>Выложи </a:t>
            </a:r>
            <a:r>
              <a:rPr lang="ru-RU" sz="2800" dirty="0" smtClean="0"/>
              <a:t>эти слова из красных счетных палочек.</a:t>
            </a:r>
            <a:br>
              <a:rPr lang="ru-RU" sz="2800" dirty="0" smtClean="0"/>
            </a:br>
            <a:r>
              <a:rPr lang="ru-RU" sz="2800" dirty="0" smtClean="0"/>
              <a:t> 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Содержимое 3" descr="https://encrypted-tbn2.gstatic.com/images?q=tbn:ANd9GcRCiYjrcQJZzwJmSsGBPW4gZ69j4a1EGVClhoLS8_1LGmQuOjKG2A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708920"/>
            <a:ext cx="511256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Молодец!</a:t>
            </a:r>
            <a:endParaRPr lang="ru-RU" sz="7200" dirty="0">
              <a:solidFill>
                <a:srgbClr val="FF0000"/>
              </a:solidFill>
            </a:endParaRPr>
          </a:p>
        </p:txBody>
      </p:sp>
      <p:pic>
        <p:nvPicPr>
          <p:cNvPr id="4" name="Picture 7" descr="2">
            <a:hlinkClick r:id="" action="ppaction://hlinkshowjump?jump=nextslide">
              <a:snd r:embed="rId2" name="applause.wav"/>
            </a:hlinkClick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3315494"/>
            <a:ext cx="2690827" cy="2690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800" dirty="0" smtClean="0"/>
              <a:t>Назови картинки: ананас, утюг, улыбка, арбуз, апельсин, утка, удочка. Закрой глаза и назови картинки по памяти.</a:t>
            </a:r>
            <a:endParaRPr lang="ru-RU" sz="2800" dirty="0"/>
          </a:p>
        </p:txBody>
      </p:sp>
      <p:pic>
        <p:nvPicPr>
          <p:cNvPr id="4" name="Содержимое 3" descr="C:\Users\Татьяна\Downloads\thumb9085fe1a0c454a149afda50faf994ecb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628800"/>
            <a:ext cx="655272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Назови первый звук в названии </a:t>
            </a:r>
            <a:r>
              <a:rPr lang="ru-RU" sz="2800" dirty="0" smtClean="0"/>
              <a:t>картинок</a:t>
            </a:r>
            <a:r>
              <a:rPr lang="ru-RU" sz="2800" dirty="0" smtClean="0"/>
              <a:t> </a:t>
            </a:r>
            <a:r>
              <a:rPr lang="ru-RU" sz="2800" dirty="0" smtClean="0"/>
              <a:t>и покажи соответствующую карточку.</a:t>
            </a:r>
            <a:br>
              <a:rPr lang="ru-RU" sz="2800" dirty="0" smtClean="0"/>
            </a:br>
            <a:r>
              <a:rPr lang="ru-RU" sz="2800" dirty="0" smtClean="0"/>
              <a:t>Образец </a:t>
            </a:r>
            <a:r>
              <a:rPr lang="ru-RU" sz="2800" dirty="0" smtClean="0"/>
              <a:t>ответа: в слове «утюг» первый звук «У». </a:t>
            </a:r>
            <a:r>
              <a:rPr lang="ru-RU" sz="2800" b="1" dirty="0" smtClean="0"/>
              <a:t>Внимание! Первый звук произносим утрированно: </a:t>
            </a:r>
            <a:r>
              <a:rPr lang="ru-RU" sz="2800" b="1" dirty="0" err="1" smtClean="0"/>
              <a:t>уууутюг</a:t>
            </a:r>
            <a:r>
              <a:rPr lang="ru-RU" sz="2800" b="1" dirty="0" smtClean="0"/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Содержимое 3" descr="C:\Users\Татьяна\Desktop\фото\зв.модели фото\DSCN067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988840"/>
            <a:ext cx="1984984" cy="1305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Татьяна\Desktop\фото\зв.модели фото\DSCN070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149080"/>
            <a:ext cx="18002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3" descr="C:\Users\Татьяна\Downloads\thumb9085fe1a0c454a149afda50faf994ecb.jpg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348880"/>
            <a:ext cx="5472608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Отгадай по губам, что «говорят» девочки.</a:t>
            </a:r>
            <a:endParaRPr lang="ru-RU" sz="2800" dirty="0"/>
          </a:p>
        </p:txBody>
      </p:sp>
      <p:pic>
        <p:nvPicPr>
          <p:cNvPr id="4" name="Содержимое 3" descr="C:\Users\Татьяна\Desktop\фото\зв.модели фото\DSCN314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348880"/>
            <a:ext cx="4803152" cy="3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Прочитай, что кричит малыш: УА.</a:t>
            </a:r>
            <a:endParaRPr lang="ru-RU" sz="2800" dirty="0"/>
          </a:p>
        </p:txBody>
      </p:sp>
      <p:pic>
        <p:nvPicPr>
          <p:cNvPr id="4" name="Содержимое 3" descr="http://www.redov.ru/medicina/zvukopodrazhatelnye_uprazhnenija_dlja_razvitija_rechi_doshkolnikov/i_016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1899" y="1600200"/>
            <a:ext cx="430020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Прочитай, что кричит девочка. Когда и где так кричат?</a:t>
            </a:r>
            <a:endParaRPr lang="ru-RU" sz="2800" dirty="0"/>
          </a:p>
        </p:txBody>
      </p:sp>
      <p:pic>
        <p:nvPicPr>
          <p:cNvPr id="4" name="Содержимое 3" descr="http://images.vfl.ru/ii/1363750958/9a24a8d1/1976376_m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556792"/>
            <a:ext cx="3744416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Послушай, повтори и покажи столько пальчиков, сколько звуков ты услышал: а, уа, </a:t>
            </a:r>
            <a:r>
              <a:rPr lang="ru-RU" sz="2800" dirty="0" err="1" smtClean="0"/>
              <a:t>ауа</a:t>
            </a:r>
            <a:r>
              <a:rPr lang="ru-RU" sz="2800" dirty="0" smtClean="0"/>
              <a:t>, </a:t>
            </a:r>
            <a:r>
              <a:rPr lang="ru-RU" sz="2800" dirty="0" err="1" smtClean="0"/>
              <a:t>уауа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6" name="Содержимое 3" descr="http://img-fotki.yandex.ru/get/4518/28257045.682/0_72b7c_f92daf72_L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5374" y="1600200"/>
            <a:ext cx="283325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Назови картинки: автобус, утка, ученики, ноты.</a:t>
            </a:r>
            <a:br>
              <a:rPr lang="ru-RU" sz="2800" dirty="0" smtClean="0"/>
            </a:br>
            <a:r>
              <a:rPr lang="ru-RU" sz="2800" dirty="0" smtClean="0"/>
              <a:t>Рассмотри схемы. Соедини схемы с нужными картинками.</a:t>
            </a:r>
            <a:br>
              <a:rPr lang="ru-RU" sz="2800" dirty="0" smtClean="0"/>
            </a:br>
            <a:r>
              <a:rPr lang="ru-RU" sz="2800" dirty="0" smtClean="0"/>
              <a:t>Какая картинка  лишняя и почему?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Содержимое 3" descr="https://encrypted-tbn2.gstatic.com/images?q=tbn:ANd9GcRCiYjrcQJZzwJmSsGBPW4gZ69j4a1EGVClhoLS8_1LGmQuOjKG2A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005064"/>
            <a:ext cx="24288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1772816"/>
          <a:ext cx="2413298" cy="845810"/>
        </p:xfrm>
        <a:graphic>
          <a:graphicData uri="http://schemas.openxmlformats.org/drawingml/2006/table">
            <a:tbl>
              <a:tblPr/>
              <a:tblGrid>
                <a:gridCol w="836190"/>
                <a:gridCol w="796034"/>
                <a:gridCol w="781074"/>
              </a:tblGrid>
              <a:tr h="845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7409" name="Рисунок 7" descr="DSCN06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52450" cy="409575"/>
          </a:xfrm>
          <a:prstGeom prst="rect">
            <a:avLst/>
          </a:prstGeom>
          <a:noFill/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1" name="Рисунок 7" descr="DSCN06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52450" cy="409575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39552" y="4653136"/>
          <a:ext cx="2413298" cy="845810"/>
        </p:xfrm>
        <a:graphic>
          <a:graphicData uri="http://schemas.openxmlformats.org/drawingml/2006/table">
            <a:tbl>
              <a:tblPr/>
              <a:tblGrid>
                <a:gridCol w="836190"/>
                <a:gridCol w="796034"/>
                <a:gridCol w="781074"/>
              </a:tblGrid>
              <a:tr h="845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67544" y="3212976"/>
          <a:ext cx="2413298" cy="845810"/>
        </p:xfrm>
        <a:graphic>
          <a:graphicData uri="http://schemas.openxmlformats.org/drawingml/2006/table">
            <a:tbl>
              <a:tblPr/>
              <a:tblGrid>
                <a:gridCol w="836190"/>
                <a:gridCol w="796034"/>
                <a:gridCol w="781074"/>
              </a:tblGrid>
              <a:tr h="845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3" name="Рисунок 12" descr="C:\Users\Татьяна\Desktop\фото\зв.модели фото\DSCN067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44824"/>
            <a:ext cx="765299" cy="627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C:\Users\Татьяна\Desktop\фото\зв.модели фото\DSCN070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356992"/>
            <a:ext cx="72008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C:\Users\Татьяна\Desktop\фото\зв.модели фото\DSCN070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797152"/>
            <a:ext cx="72008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C:\Users\Татьяна\Desktop\фото\зв.модели фото\DSCN067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4797152"/>
            <a:ext cx="765299" cy="627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s://encrypted-tbn3.gstatic.com/images?q=tbn:ANd9GcSMhJgzBielCAtTJpNu7f7nV7z5stY0TkZNAMCfUWF9U-wNu4Y0ScUBk20N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1700808"/>
            <a:ext cx="1598662" cy="154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s://encrypted-tbn2.gstatic.com/images?q=tbn:ANd9GcSXTwsRZjEsTJ_iF27TVEdq3OFEdkCo9JzlKUqTjbqqoZ-zTbim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6256" y="1700808"/>
            <a:ext cx="1512167" cy="1604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48264" y="4365104"/>
            <a:ext cx="123825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/>
              <a:t>Помоги Незнайке:  прочитай протяжно, на одном выдохе буквы, передвигая указательный пальчик от буквы к букве:</a:t>
            </a:r>
            <a:br>
              <a:rPr lang="ru-RU" sz="1800" dirty="0" smtClean="0"/>
            </a:br>
            <a:r>
              <a:rPr lang="ru-RU" sz="1800" dirty="0" smtClean="0"/>
              <a:t>-слева направо (по одной букве)                                 </a:t>
            </a:r>
            <a:br>
              <a:rPr lang="ru-RU" sz="1800" dirty="0" smtClean="0"/>
            </a:br>
            <a:r>
              <a:rPr lang="ru-RU" sz="1800" dirty="0" smtClean="0"/>
              <a:t>-сверху вниз </a:t>
            </a:r>
            <a:br>
              <a:rPr lang="ru-RU" sz="1800" dirty="0" smtClean="0"/>
            </a:br>
            <a:r>
              <a:rPr lang="ru-RU" sz="1800" dirty="0" smtClean="0"/>
              <a:t>-парами слева направо</a:t>
            </a:r>
            <a:br>
              <a:rPr lang="ru-RU" sz="1800" dirty="0" smtClean="0"/>
            </a:br>
            <a:r>
              <a:rPr lang="ru-RU" sz="1800" dirty="0" smtClean="0"/>
              <a:t>-парами сверху вниз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Содержимое 3" descr="http://img-fotki.yandex.ru/get/4518/28257045.682/0_72b7c_f92daf72_L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2"/>
            <a:ext cx="2409904" cy="384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619500" y="2060848"/>
          <a:ext cx="4120852" cy="3816424"/>
        </p:xfrm>
        <a:graphic>
          <a:graphicData uri="http://schemas.openxmlformats.org/drawingml/2006/table">
            <a:tbl>
              <a:tblPr/>
              <a:tblGrid>
                <a:gridCol w="1030213"/>
                <a:gridCol w="1030213"/>
                <a:gridCol w="1030213"/>
                <a:gridCol w="1030213"/>
              </a:tblGrid>
              <a:tr h="954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209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Звуки и буквы «А,У».</vt:lpstr>
      <vt:lpstr>Назови картинки: ананас, утюг, улыбка, арбуз, апельсин, утка, удочка. Закрой глаза и назови картинки по памяти.</vt:lpstr>
      <vt:lpstr>Назови первый звук в названии картинок и покажи соответствующую карточку. Образец ответа: в слове «утюг» первый звук «У». Внимание! Первый звук произносим утрированно: уууутюг. </vt:lpstr>
      <vt:lpstr>Отгадай по губам, что «говорят» девочки.</vt:lpstr>
      <vt:lpstr>Прочитай, что кричит малыш: УА.</vt:lpstr>
      <vt:lpstr>Прочитай, что кричит девочка. Когда и где так кричат?</vt:lpstr>
      <vt:lpstr>Послушай, повтори и покажи столько пальчиков, сколько звуков ты услышал: а, уа, ауа, уауа. </vt:lpstr>
      <vt:lpstr>Назови картинки: автобус, утка, ученики, ноты. Рассмотри схемы. Соедини схемы с нужными картинками. Какая картинка  лишняя и почему? </vt:lpstr>
      <vt:lpstr>Помоги Незнайке:  прочитай протяжно, на одном выдохе буквы, передвигая указательный пальчик от буквы к букве: -слева направо (по одной букве)                                  -сверху вниз  -парами слева направо -парами сверху вниз </vt:lpstr>
      <vt:lpstr>Помоги учениками напечатай слова «ау», «уа» пальчиком на маминой ладошке, написать палочкой на земле, красным карандашом на бумаге.  Выложи эти слова из красных счетных палочек.   </vt:lpstr>
      <vt:lpstr>Молодец!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Звуки и буквы «А,У».</dc:title>
  <dc:creator>Татьяна</dc:creator>
  <cp:lastModifiedBy>Татьяна</cp:lastModifiedBy>
  <cp:revision>6</cp:revision>
  <dcterms:created xsi:type="dcterms:W3CDTF">2015-11-01T15:53:29Z</dcterms:created>
  <dcterms:modified xsi:type="dcterms:W3CDTF">2015-11-01T16:45:38Z</dcterms:modified>
</cp:coreProperties>
</file>