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60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9A7DEC0-A575-4B34-B8B6-68783CDF1C81}" type="datetimeFigureOut">
              <a:rPr lang="ru-RU" smtClean="0"/>
              <a:pPr/>
              <a:t>03.02.2005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5C318B9-FD71-4A0E-B2C2-78442975D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DEC0-A575-4B34-B8B6-68783CDF1C81}" type="datetimeFigureOut">
              <a:rPr lang="ru-RU" smtClean="0"/>
              <a:pPr/>
              <a:t>03.02.2005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18B9-FD71-4A0E-B2C2-78442975D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DEC0-A575-4B34-B8B6-68783CDF1C81}" type="datetimeFigureOut">
              <a:rPr lang="ru-RU" smtClean="0"/>
              <a:pPr/>
              <a:t>03.02.2005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18B9-FD71-4A0E-B2C2-78442975D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9A7DEC0-A575-4B34-B8B6-68783CDF1C81}" type="datetimeFigureOut">
              <a:rPr lang="ru-RU" smtClean="0"/>
              <a:pPr/>
              <a:t>03.02.2005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18B9-FD71-4A0E-B2C2-78442975D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9A7DEC0-A575-4B34-B8B6-68783CDF1C81}" type="datetimeFigureOut">
              <a:rPr lang="ru-RU" smtClean="0"/>
              <a:pPr/>
              <a:t>03.02.2005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5C318B9-FD71-4A0E-B2C2-78442975DE2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9A7DEC0-A575-4B34-B8B6-68783CDF1C81}" type="datetimeFigureOut">
              <a:rPr lang="ru-RU" smtClean="0"/>
              <a:pPr/>
              <a:t>03.02.2005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5C318B9-FD71-4A0E-B2C2-78442975D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9A7DEC0-A575-4B34-B8B6-68783CDF1C81}" type="datetimeFigureOut">
              <a:rPr lang="ru-RU" smtClean="0"/>
              <a:pPr/>
              <a:t>03.02.2005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5C318B9-FD71-4A0E-B2C2-78442975D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DEC0-A575-4B34-B8B6-68783CDF1C81}" type="datetimeFigureOut">
              <a:rPr lang="ru-RU" smtClean="0"/>
              <a:pPr/>
              <a:t>03.02.2005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18B9-FD71-4A0E-B2C2-78442975D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9A7DEC0-A575-4B34-B8B6-68783CDF1C81}" type="datetimeFigureOut">
              <a:rPr lang="ru-RU" smtClean="0"/>
              <a:pPr/>
              <a:t>03.02.2005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5C318B9-FD71-4A0E-B2C2-78442975D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9A7DEC0-A575-4B34-B8B6-68783CDF1C81}" type="datetimeFigureOut">
              <a:rPr lang="ru-RU" smtClean="0"/>
              <a:pPr/>
              <a:t>03.02.2005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5C318B9-FD71-4A0E-B2C2-78442975D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9A7DEC0-A575-4B34-B8B6-68783CDF1C81}" type="datetimeFigureOut">
              <a:rPr lang="ru-RU" smtClean="0"/>
              <a:pPr/>
              <a:t>03.02.2005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5C318B9-FD71-4A0E-B2C2-78442975D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9A7DEC0-A575-4B34-B8B6-68783CDF1C81}" type="datetimeFigureOut">
              <a:rPr lang="ru-RU" smtClean="0"/>
              <a:pPr/>
              <a:t>03.02.2005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5C318B9-FD71-4A0E-B2C2-78442975D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2;&#1086;&#1080;%20&#1076;&#1086;&#1082;&#1091;&#1084;&#1077;&#1085;&#1090;&#1099;\&#1052;&#1086;&#1103;%20&#1084;&#1091;&#1079;&#1099;&#1082;&#1072;\004_Zvuki%20Prirodi%20-%20Penie%20ptic.mp3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2;&#1086;&#1080;%20&#1076;&#1086;&#1082;&#1091;&#1084;&#1077;&#1085;&#1090;&#1099;\&#1052;&#1086;&#1103;%20&#1084;&#1091;&#1079;&#1099;&#1082;&#1072;\002_Zvuki%20Prirodi%20-%20V%20polyah.mp3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2;&#1086;&#1080;%20&#1076;&#1086;&#1082;&#1091;&#1084;&#1077;&#1085;&#1090;&#1099;\&#1052;&#1086;&#1103;%20&#1084;&#1091;&#1079;&#1099;&#1082;&#1072;\muzyka%20-%20.mp3" TargetMode="Externa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2;&#1086;&#1080;%20&#1076;&#1086;&#1082;&#1091;&#1084;&#1077;&#1085;&#1090;&#1099;\&#1052;&#1086;&#1103;%20&#1084;&#1091;&#1079;&#1099;&#1082;&#1072;\Vladimira%20Vassina%20-%20'Zelenye%20.mp3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2;&#1086;&#1080;%20&#1076;&#1086;&#1082;&#1091;&#1084;&#1077;&#1085;&#1090;&#1099;\&#1052;&#1086;&#1103;%20&#1084;&#1091;&#1079;&#1099;&#1082;&#1072;\-%20Fortepiano_.mp3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2;&#1086;&#1080;%20&#1076;&#1086;&#1082;&#1091;&#1084;&#1077;&#1085;&#1090;&#1099;\&#1052;&#1086;&#1103;%20&#1084;&#1091;&#1079;&#1099;&#1082;&#1072;\Zvuki%20prirody%20-%20.mp3" TargetMode="Externa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928670"/>
            <a:ext cx="3214710" cy="73785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500042"/>
            <a:ext cx="7786742" cy="59547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004_Zvuki Prirodi - Penie ptic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65997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:\Documents and Settings\Admin\Рабочий стол\65_dandelion_1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85728"/>
            <a:ext cx="8286808" cy="61436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002_Zvuki Prirodi - V polyah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7" name="002_Zvuki Prirodi - V polyah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9" name="002_Zvuki Prirodi - V polyah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3" name="002_Zvuki Prirodi - V polyah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5" name="002_Zvuki Prirodi - V polyah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1381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14818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31381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28636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313818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42454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313818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56272"/>
                            </p:stCondLst>
                            <p:childTnLst>
                              <p:par>
                                <p:cTn id="2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313818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audio>
              <p:cMediaNode>
                <p:cTn id="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:\Documents and Settings\Admin\Рабочий стол\фото цветы\cv17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85728"/>
            <a:ext cx="8286808" cy="61690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muzyka -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6670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:\Documents and Settings\Admin\Рабочий стол\фото цветы\45086567_1244909469_5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85728"/>
            <a:ext cx="8215370" cy="61690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Vladimira Vassina - 'Zelenye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8766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:\Documents and Settings\Admin\Рабочий стол\фото цветы\45087187_1244912950_15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85728"/>
            <a:ext cx="8358246" cy="6169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- Fortepiano_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7141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8926" y="1357298"/>
            <a:ext cx="2928958" cy="3092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2" name="Zvuki prirody - 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19600" y="4016375"/>
            <a:ext cx="304800" cy="304800"/>
          </a:xfrm>
          <a:prstGeom prst="rect">
            <a:avLst/>
          </a:prstGeom>
        </p:spPr>
      </p:pic>
      <p:pic>
        <p:nvPicPr>
          <p:cNvPr id="13" name="Рисунок 12" descr="F:\bee015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3042" y="428604"/>
            <a:ext cx="5715040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1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138</TotalTime>
  <Words>0</Words>
  <Application>Microsoft Office PowerPoint</Application>
  <PresentationFormat>Экран (4:3)</PresentationFormat>
  <Paragraphs>0</Paragraphs>
  <Slides>6</Slides>
  <Notes>0</Notes>
  <HiddenSlides>0</HiddenSlides>
  <MMClips>10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16</cp:revision>
  <dcterms:created xsi:type="dcterms:W3CDTF">2005-02-02T23:14:05Z</dcterms:created>
  <dcterms:modified xsi:type="dcterms:W3CDTF">2005-02-02T21:20:02Z</dcterms:modified>
</cp:coreProperties>
</file>