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86" r:id="rId4"/>
    <p:sldId id="288" r:id="rId5"/>
    <p:sldId id="290" r:id="rId6"/>
    <p:sldId id="265" r:id="rId7"/>
    <p:sldId id="292" r:id="rId8"/>
    <p:sldId id="294" r:id="rId9"/>
    <p:sldId id="269" r:id="rId10"/>
    <p:sldId id="296" r:id="rId11"/>
    <p:sldId id="298" r:id="rId12"/>
    <p:sldId id="273" r:id="rId13"/>
    <p:sldId id="275" r:id="rId14"/>
    <p:sldId id="277" r:id="rId15"/>
    <p:sldId id="279" r:id="rId16"/>
    <p:sldId id="281" r:id="rId17"/>
    <p:sldId id="304" r:id="rId18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5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screenshot/goods/39227/10/" TargetMode="External"/><Relationship Id="rId3" Type="http://schemas.openxmlformats.org/officeDocument/2006/relationships/hyperlink" Target="http://izloj.ru/docs/100/index-13918.html" TargetMode="External"/><Relationship Id="rId7" Type="http://schemas.openxmlformats.org/officeDocument/2006/relationships/hyperlink" Target="http://www.labirint.ru/screenshot/goods/151606/12/&#1080;&#1084;" TargetMode="External"/><Relationship Id="rId12" Type="http://schemas.openxmlformats.org/officeDocument/2006/relationships/hyperlink" Target="http://corowina.ucoz.com/" TargetMode="External"/><Relationship Id="rId2" Type="http://schemas.openxmlformats.org/officeDocument/2006/relationships/hyperlink" Target="http://900igr.net/fotografii/skazki-i-igry/Kolobok-2.files/016-Katitsja-kolobok-katitsja-a-navstrechu-emu-lis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b2.booksgid.com/content/BB/irina-petelina-moi-lyubimye-skazki-o-zhivotnyh/7.html" TargetMode="External"/><Relationship Id="rId11" Type="http://schemas.openxmlformats.org/officeDocument/2006/relationships/hyperlink" Target="http://www.gpark.kz/gdefon/download/241668?PHPSESSID=8e2f6e45406bb9e6af6c1e6d59252946" TargetMode="External"/><Relationship Id="rId5" Type="http://schemas.openxmlformats.org/officeDocument/2006/relationships/hyperlink" Target="http://mamaschool.ru/audioskazki/audioskazka-lisichka-so-skalochkoj" TargetMode="External"/><Relationship Id="rId10" Type="http://schemas.openxmlformats.org/officeDocument/2006/relationships/hyperlink" Target="http://www.dietaonline.ru/community/post.php?topic_id=30706&amp;page=43" TargetMode="External"/><Relationship Id="rId4" Type="http://schemas.openxmlformats.org/officeDocument/2006/relationships/hyperlink" Target="http://corollo.ru/?key=f0dc03cc256aaa1" TargetMode="External"/><Relationship Id="rId9" Type="http://schemas.openxmlformats.org/officeDocument/2006/relationships/hyperlink" Target="http://imptem.pp.ua/?p=2810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40" y="1000108"/>
            <a:ext cx="5572164" cy="18986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Дидактическая игра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«Играем со сказкой»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43174" y="4214818"/>
            <a:ext cx="6215106" cy="175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Автор: </a:t>
            </a:r>
            <a:r>
              <a:rPr lang="ru-RU" sz="2400" b="1" i="1" dirty="0" smtClean="0">
                <a:solidFill>
                  <a:schemeClr val="tx1"/>
                </a:solidFill>
              </a:rPr>
              <a:t>Фомичева Наталья Алексеевна</a:t>
            </a:r>
          </a:p>
          <a:p>
            <a:pPr>
              <a:lnSpc>
                <a:spcPct val="114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воспитатель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МБДОУ детский сад комбинированного вида № 240 г.о.Самара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357430"/>
            <a:ext cx="25923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0430" y="314324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Игра предназначена для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детей 4-5 лет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429124" y="1142984"/>
            <a:ext cx="4143375" cy="15319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Сама лягу на лавочку,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</a:rPr>
              <a:t>Хвостик – под лавочку.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</a:rPr>
              <a:t>Скалочку – за печку…»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90D6E2"/>
              </a:clrFrom>
              <a:clrTo>
                <a:srgbClr val="90D6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26"/>
            <a:ext cx="3643338" cy="45720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000250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714750" y="1643063"/>
            <a:ext cx="4500563" cy="241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</a:t>
            </a:r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i="1" dirty="0">
                <a:solidFill>
                  <a:srgbClr val="7030A0"/>
                </a:solidFill>
              </a:rPr>
              <a:t>Кого выменяла лиса на скалочку?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286000"/>
            <a:ext cx="43576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000232" y="428604"/>
            <a:ext cx="5498766" cy="146423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«Тянут, потянут – </a:t>
            </a:r>
          </a:p>
          <a:p>
            <a:pPr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Вытянуть не могут!»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143116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714625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285984" y="357166"/>
            <a:ext cx="4500563" cy="228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-Кто помогал деду тянуть репку?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13300" y="2305048"/>
            <a:ext cx="4330700" cy="45529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6072187" cy="4643437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428736"/>
            <a:ext cx="5500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10" y="1285860"/>
            <a:ext cx="819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800080"/>
                </a:solidFill>
              </a:rPr>
              <a:t>Спасибо за внимание!</a:t>
            </a:r>
          </a:p>
        </p:txBody>
      </p:sp>
      <p:pic>
        <p:nvPicPr>
          <p:cNvPr id="3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643182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00"/>
                            </p:stCondLst>
                            <p:childTnLst>
                              <p:par>
                                <p:cTn id="29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Использованные материалы: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i="1" dirty="0" smtClean="0"/>
              <a:t>Развитие речи. Окружающий мир: дидактический материал к занятиям / авт. – сост. О.В. Епифанова.- Волгоград: Учитель, 2008.</a:t>
            </a:r>
            <a:endParaRPr lang="ru-RU" sz="1800" b="1" dirty="0" smtClean="0"/>
          </a:p>
          <a:p>
            <a:r>
              <a:rPr lang="ru-RU" sz="1800" b="1" dirty="0" smtClean="0"/>
              <a:t>Интернет- ресурсы:</a:t>
            </a:r>
          </a:p>
          <a:p>
            <a:r>
              <a:rPr lang="ru-RU" sz="1400" b="1" dirty="0" smtClean="0"/>
              <a:t>Персонажи сказки  «Колобок»    </a:t>
            </a:r>
            <a:r>
              <a:rPr lang="ru-RU" sz="1400" b="1" dirty="0" smtClean="0">
                <a:hlinkClick r:id="rId2"/>
              </a:rPr>
              <a:t> </a:t>
            </a:r>
            <a:r>
              <a:rPr lang="en-US" sz="1400" dirty="0" smtClean="0">
                <a:hlinkClick r:id="rId2"/>
              </a:rPr>
              <a:t>http://900igr.net/fotografii/skazki-i-igry/Kolobok-2.files/016-Katitsja-kolobok-katitsja-a-navstrechu-emu-lisa.html</a:t>
            </a:r>
            <a:endParaRPr lang="ru-RU" sz="1400" dirty="0" smtClean="0"/>
          </a:p>
          <a:p>
            <a:r>
              <a:rPr lang="ru-RU" sz="1400" b="1" dirty="0" smtClean="0"/>
              <a:t>Картинка деда и бабы  </a:t>
            </a:r>
            <a:r>
              <a:rPr lang="en-US" sz="1400" dirty="0" smtClean="0">
                <a:hlinkClick r:id="rId3"/>
              </a:rPr>
              <a:t>http://izloj.ru/docs/100/index-13918.html</a:t>
            </a:r>
            <a:endParaRPr lang="ru-RU" sz="1400" dirty="0" smtClean="0"/>
          </a:p>
          <a:p>
            <a:r>
              <a:rPr lang="ru-RU" sz="1400" b="1" dirty="0" smtClean="0"/>
              <a:t>Колобок </a:t>
            </a:r>
            <a:r>
              <a:rPr lang="en-US" sz="1400" b="1" dirty="0" smtClean="0">
                <a:hlinkClick r:id="rId4"/>
              </a:rPr>
              <a:t>h</a:t>
            </a:r>
            <a:r>
              <a:rPr lang="en-US" sz="1400" dirty="0" smtClean="0">
                <a:hlinkClick r:id="rId4"/>
              </a:rPr>
              <a:t>ttp://corollo.ru/?key=f0dc03cc256aaa1</a:t>
            </a:r>
            <a:endParaRPr lang="ru-RU" sz="1400" dirty="0" smtClean="0"/>
          </a:p>
          <a:p>
            <a:r>
              <a:rPr lang="ru-RU" sz="1400" b="1" dirty="0" smtClean="0"/>
              <a:t>Лиса со скалочкой  </a:t>
            </a:r>
            <a:r>
              <a:rPr lang="en-US" sz="1400" dirty="0" smtClean="0">
                <a:hlinkClick r:id="rId5"/>
              </a:rPr>
              <a:t>http://mamaschool.ru/audioskazki/audioskazka-lisichka-so-skalochkoj</a:t>
            </a:r>
            <a:endParaRPr lang="ru-RU" sz="1400" dirty="0" smtClean="0"/>
          </a:p>
          <a:p>
            <a:r>
              <a:rPr lang="ru-RU" sz="1400" b="1" dirty="0" smtClean="0"/>
              <a:t>Курочка </a:t>
            </a:r>
            <a:r>
              <a:rPr lang="en-US" sz="1400" dirty="0" smtClean="0">
                <a:hlinkClick r:id="rId6"/>
              </a:rPr>
              <a:t>http://fb2.booksgid.com/content/BB/irina-petelina-moi-lyubimye-skazki-o-zhivotnyh/7.html</a:t>
            </a:r>
            <a:endParaRPr lang="ru-RU" sz="1400" b="1" dirty="0" smtClean="0"/>
          </a:p>
          <a:p>
            <a:r>
              <a:rPr lang="ru-RU" sz="1400" b="1" dirty="0" smtClean="0"/>
              <a:t>Репка </a:t>
            </a:r>
            <a:r>
              <a:rPr lang="en-US" sz="1400" dirty="0" smtClean="0">
                <a:hlinkClick r:id="rId7"/>
              </a:rPr>
              <a:t>http://www.labirint.ru/screenshot/goods/151606/12/</a:t>
            </a:r>
            <a:r>
              <a:rPr lang="ru-RU" sz="1400" dirty="0" smtClean="0">
                <a:hlinkClick r:id="rId7"/>
              </a:rPr>
              <a:t>им</a:t>
            </a:r>
            <a:endParaRPr lang="ru-RU" sz="1400" b="1" dirty="0" smtClean="0"/>
          </a:p>
          <a:p>
            <a:r>
              <a:rPr lang="ru-RU" sz="1400" b="1" dirty="0" smtClean="0"/>
              <a:t>Персонажи сказки «Репка» </a:t>
            </a:r>
            <a:r>
              <a:rPr lang="en-US" sz="1400" dirty="0" smtClean="0">
                <a:hlinkClick r:id="rId8"/>
              </a:rPr>
              <a:t>http://www.labirint.ru/screenshot/goods/39227/10/</a:t>
            </a:r>
            <a:endParaRPr lang="ru-RU" sz="1400" b="1" dirty="0" smtClean="0"/>
          </a:p>
          <a:p>
            <a:r>
              <a:rPr lang="ru-RU" sz="1400" b="1" dirty="0" smtClean="0"/>
              <a:t>Герои сказки «Репка»</a:t>
            </a:r>
            <a:r>
              <a:rPr lang="en-US" sz="1400" dirty="0" smtClean="0">
                <a:hlinkClick r:id="rId9"/>
              </a:rPr>
              <a:t>http://imptem.pp.ua/?p=28107</a:t>
            </a:r>
            <a:endParaRPr lang="ru-RU" sz="1400" b="1" dirty="0" smtClean="0"/>
          </a:p>
          <a:p>
            <a:r>
              <a:rPr lang="ru-RU" sz="1400" b="1" dirty="0" smtClean="0"/>
              <a:t>Солнышко</a:t>
            </a:r>
            <a:r>
              <a:rPr lang="ru-RU" sz="1400" dirty="0" smtClean="0"/>
              <a:t> - </a:t>
            </a:r>
            <a:r>
              <a:rPr lang="ru-RU" sz="1400" dirty="0" smtClean="0">
                <a:hlinkClick r:id="rId10"/>
              </a:rPr>
              <a:t>http://www.dietaonline.ru/community/post.php?topic_id=30706&amp;page=43</a:t>
            </a:r>
            <a:endParaRPr lang="ru-RU" sz="1400" dirty="0" smtClean="0"/>
          </a:p>
          <a:p>
            <a:r>
              <a:rPr lang="ru-RU" sz="1400" b="1" dirty="0" smtClean="0"/>
              <a:t>Фон -</a:t>
            </a:r>
            <a:r>
              <a:rPr lang="ru-RU" sz="1400" dirty="0" smtClean="0"/>
              <a:t> </a:t>
            </a:r>
            <a:r>
              <a:rPr lang="ru-RU" sz="1400" u="sng" dirty="0" smtClean="0">
                <a:hlinkClick r:id="rId11"/>
              </a:rPr>
              <a:t>http://www.gpark.kz/gdefon/download/241668?PHPSESSID=8e2f6e45406bb9e6af6c1e6d59252946</a:t>
            </a:r>
            <a:endParaRPr lang="ru-RU" sz="1400" u="sng" dirty="0" smtClean="0"/>
          </a:p>
          <a:p>
            <a:r>
              <a:rPr lang="ru-RU" sz="1800" b="1" dirty="0" smtClean="0"/>
              <a:t>Автор шаблона – Коровина Ирина Николаевна</a:t>
            </a:r>
          </a:p>
          <a:p>
            <a:r>
              <a:rPr lang="en-US" sz="1400" dirty="0" smtClean="0">
                <a:hlinkClick r:id="rId12"/>
              </a:rPr>
              <a:t>http://corowina.ucoz.com/</a:t>
            </a:r>
            <a:endParaRPr lang="en-US" sz="1400" dirty="0" smtClean="0"/>
          </a:p>
          <a:p>
            <a:endParaRPr lang="ru-RU" sz="1400" u="sng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Цель: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857364"/>
            <a:ext cx="8301038" cy="45259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Закреплять знания о прочитанных литературных произведениях.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Развивать фантазию, формировать умение интонационно передавать настроение.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Формировать умение у детей эмоционально воспринимать содержание сказки.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Запоминать персонажей  и последовательность действий.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Ход игры:</a:t>
            </a:r>
          </a:p>
          <a:p>
            <a:pPr>
              <a:buFont typeface="Arial" charset="0"/>
              <a:buNone/>
            </a:pPr>
            <a:r>
              <a:rPr lang="ru-RU" sz="3600" dirty="0" smtClean="0"/>
              <a:t>    </a:t>
            </a:r>
            <a:r>
              <a:rPr lang="ru-RU" dirty="0" smtClean="0"/>
              <a:t>Дети отвечают на заданные вопросы, соблюдая последовательность действий в сказках.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785938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1785926"/>
            <a:ext cx="5286375" cy="2825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</a:rPr>
              <a:t>Здравствуйте, меня зовут Машенька. Я очень люблю сказки, а вы?  Я хочу проверить как вы знаете их.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928813" y="142875"/>
            <a:ext cx="5715000" cy="29622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« Я колобок – румяный бок.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На сметане мешан,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На окошке стужен;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Я от дедушки ушел,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Я от бабушки ушел,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А от тебя, заяц, и подавно уйду».</a:t>
            </a:r>
          </a:p>
        </p:txBody>
      </p:sp>
      <p:pic>
        <p:nvPicPr>
          <p:cNvPr id="11267" name="Picture 2" descr="C:\Users\User\Pictures\Ирина\Игры Орехова\kolob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143250"/>
            <a:ext cx="33099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143248"/>
            <a:ext cx="271462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000250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714750" y="1643063"/>
            <a:ext cx="4500563" cy="241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 От кого еще ушел Колобок?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857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User\Pictures\Ирина\сказки\0008-012-Prishjol-k-teremochku-volk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357562"/>
            <a:ext cx="2971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786058"/>
            <a:ext cx="3552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42875" y="214313"/>
            <a:ext cx="5929313" cy="29622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«Стоит в поле теремок-теремок.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Он не низок, не высок.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Вот по полю мышка бежит.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Остановилась у ворот и кричит:</a:t>
            </a:r>
          </a:p>
          <a:p>
            <a:pPr algn="ctr">
              <a:buFontTx/>
              <a:buChar char="-"/>
              <a:defRPr/>
            </a:pPr>
            <a:r>
              <a:rPr lang="ru-RU" sz="2800" b="1" dirty="0">
                <a:solidFill>
                  <a:srgbClr val="7030A0"/>
                </a:solidFill>
              </a:rPr>
              <a:t>Кто – </a:t>
            </a:r>
            <a:r>
              <a:rPr lang="ru-RU" sz="2800" b="1" dirty="0" err="1">
                <a:solidFill>
                  <a:srgbClr val="7030A0"/>
                </a:solidFill>
              </a:rPr>
              <a:t>кто</a:t>
            </a:r>
            <a:r>
              <a:rPr lang="ru-RU" sz="2800" b="1" dirty="0">
                <a:solidFill>
                  <a:srgbClr val="7030A0"/>
                </a:solidFill>
              </a:rPr>
              <a:t> в теремочке живет?</a:t>
            </a:r>
          </a:p>
          <a:p>
            <a:pPr algn="ctr">
              <a:buFontTx/>
              <a:buChar char="-"/>
              <a:defRPr/>
            </a:pPr>
            <a:r>
              <a:rPr lang="ru-RU" sz="2800" b="1" dirty="0">
                <a:solidFill>
                  <a:srgbClr val="7030A0"/>
                </a:solidFill>
              </a:rPr>
              <a:t>Кто – </a:t>
            </a:r>
            <a:r>
              <a:rPr lang="ru-RU" sz="2800" b="1" dirty="0" err="1">
                <a:solidFill>
                  <a:srgbClr val="7030A0"/>
                </a:solidFill>
              </a:rPr>
              <a:t>кто</a:t>
            </a:r>
            <a:r>
              <a:rPr lang="ru-RU" sz="2800" b="1" dirty="0">
                <a:solidFill>
                  <a:srgbClr val="7030A0"/>
                </a:solidFill>
              </a:rPr>
              <a:t> в невысоком живет?»</a:t>
            </a:r>
          </a:p>
        </p:txBody>
      </p:sp>
      <p:pic>
        <p:nvPicPr>
          <p:cNvPr id="8" name="Picture 3" descr="C:\Users\User\Pictures\Ирина\сказки\d12_kids_105 -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1785938"/>
            <a:ext cx="42148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Ирина\сказки\marshak-1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786188"/>
            <a:ext cx="1857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1598 0.13194 L 0.03108 3.7037E-6 L 0.04705 0.13194 L 0.06303 3.7037E-6 L 0.07796 0.13194 L 0.09393 3.7037E-6 L 0.10903 0.13194 L 0.125 3.7037E-6 L 0.14098 0.13194 L 0.15608 3.7037E-6 L 0.17205 0.13194 L 0.18698 3.7037E-6 L 0.20296 0.13194 L 0.21893 3.7037E-6 L 0.23403 0.13194 L 0.25 3.7037E-6 " pathEditMode="relative" rAng="0" ptsTypes="FFFFFFFFFFFFFFFFF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000250"/>
            <a:ext cx="25923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714750" y="1643063"/>
            <a:ext cx="4500563" cy="241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-Кто еще стучал в ворота Теремка?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785794"/>
            <a:ext cx="25606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Pictures\Ирина\сказки\0005-009-Priskakala-ljagushka-kvakushk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143380"/>
            <a:ext cx="1143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Pictures\Ирина\сказки\0007-011-Prishla-k-teremochku-lis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0042"/>
            <a:ext cx="2428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Ирина\сказки\0009-013-Prishjol-k-teremochku-Mishka (1)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928802"/>
            <a:ext cx="242887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429000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332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Дидактическая игра «Играем со сказкой» 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Использованные материалы: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дом</cp:lastModifiedBy>
  <cp:revision>26</cp:revision>
  <dcterms:created xsi:type="dcterms:W3CDTF">2013-01-06T18:32:13Z</dcterms:created>
  <dcterms:modified xsi:type="dcterms:W3CDTF">2015-11-01T13:07:15Z</dcterms:modified>
</cp:coreProperties>
</file>