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2" r:id="rId2"/>
    <p:sldId id="259" r:id="rId3"/>
    <p:sldId id="260" r:id="rId4"/>
    <p:sldId id="261" r:id="rId5"/>
    <p:sldId id="256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A5F944-1F38-4956-90ED-762D62BAD196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23AB6C-ED27-490C-8C12-594497D005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«Такие разные профессии»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2204863"/>
            <a:ext cx="7272808" cy="19606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«Кем быть?»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381" y="47667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/>
              <a:t>: Знакомство детей с профессиями.</a:t>
            </a:r>
          </a:p>
          <a:p>
            <a:r>
              <a:rPr lang="ru-RU" b="1" dirty="0"/>
              <a:t>Задачи:</a:t>
            </a:r>
            <a:r>
              <a:rPr lang="ru-RU" dirty="0"/>
              <a:t> </a:t>
            </a:r>
          </a:p>
          <a:p>
            <a:r>
              <a:rPr lang="ru-RU" i="1" u="sng" dirty="0"/>
              <a:t>Образовательные:</a:t>
            </a:r>
            <a:endParaRPr lang="ru-RU" dirty="0"/>
          </a:p>
          <a:p>
            <a:r>
              <a:rPr lang="ru-RU" dirty="0"/>
              <a:t>Расширить и закрепить знания детей о профессиях </a:t>
            </a:r>
            <a:r>
              <a:rPr lang="ru-RU" dirty="0" smtClean="0"/>
              <a:t>людей.</a:t>
            </a:r>
            <a:endParaRPr lang="ru-RU" dirty="0"/>
          </a:p>
          <a:p>
            <a:r>
              <a:rPr lang="ru-RU" dirty="0"/>
              <a:t> Побуждать детей рассказывать о трудовых действиях</a:t>
            </a:r>
          </a:p>
          <a:p>
            <a:r>
              <a:rPr lang="ru-RU" dirty="0"/>
              <a:t>знакомых им профессий </a:t>
            </a:r>
            <a:r>
              <a:rPr lang="ru-RU" dirty="0" smtClean="0"/>
              <a:t>(повар, врач, строитель, пожарный)</a:t>
            </a:r>
            <a:endParaRPr lang="ru-RU" dirty="0"/>
          </a:p>
          <a:p>
            <a:r>
              <a:rPr lang="ru-RU" dirty="0"/>
              <a:t>Расширять словарь детей за счет имен существительных (названий предметов - орудий труда различных профессий).</a:t>
            </a:r>
          </a:p>
          <a:p>
            <a:r>
              <a:rPr lang="ru-RU" i="1" u="sng" dirty="0"/>
              <a:t>Развивающие:</a:t>
            </a:r>
            <a:endParaRPr lang="ru-RU" dirty="0"/>
          </a:p>
          <a:p>
            <a:r>
              <a:rPr lang="ru-RU" dirty="0"/>
              <a:t>Развивать слуховое восприятие, речевой слух, коммуникативные </a:t>
            </a:r>
            <a:r>
              <a:rPr lang="ru-RU" dirty="0" smtClean="0"/>
              <a:t>навыки.</a:t>
            </a:r>
            <a:endParaRPr lang="ru-RU" dirty="0"/>
          </a:p>
          <a:p>
            <a:r>
              <a:rPr lang="ru-RU" dirty="0"/>
              <a:t>Развивать речь, наблюдательность, сообразительность.</a:t>
            </a:r>
          </a:p>
          <a:p>
            <a:r>
              <a:rPr lang="ru-RU" i="1" u="sng" dirty="0"/>
              <a:t>Воспитательные:</a:t>
            </a:r>
            <a:endParaRPr lang="ru-RU" dirty="0"/>
          </a:p>
          <a:p>
            <a:r>
              <a:rPr lang="ru-RU" dirty="0"/>
              <a:t>Воспитывать дружеские взаимоотношения;</a:t>
            </a:r>
          </a:p>
          <a:p>
            <a:r>
              <a:rPr lang="ru-RU" dirty="0"/>
              <a:t>Воспитывать интерес к различным видам профессий.</a:t>
            </a:r>
          </a:p>
          <a:p>
            <a:r>
              <a:rPr lang="ru-RU" b="1" dirty="0">
                <a:latin typeface="Calibri" panose="020F0502020204030204" pitchFamily="34" charset="0"/>
              </a:rPr>
              <a:t>Словарная работа:</a:t>
            </a:r>
            <a:r>
              <a:rPr lang="ru-RU" dirty="0"/>
              <a:t> врач, </a:t>
            </a:r>
            <a:r>
              <a:rPr lang="ru-RU" dirty="0" smtClean="0"/>
              <a:t>повар, строитель, пожарный, милиционер.</a:t>
            </a:r>
            <a:endParaRPr lang="ru-RU" dirty="0"/>
          </a:p>
          <a:p>
            <a:r>
              <a:rPr lang="ru-RU" b="1" dirty="0" smtClean="0"/>
              <a:t>Интеграция  образовательных областей :</a:t>
            </a:r>
            <a:r>
              <a:rPr lang="ru-RU" dirty="0" smtClean="0"/>
              <a:t>«Социализация»,  «Коммуникация», «Познание», «Художественное творчество»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6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17817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1872209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7496"/>
            <a:ext cx="2376264" cy="3699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63" y="3391264"/>
            <a:ext cx="2265040" cy="3466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232247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5987"/>
            <a:ext cx="2160240" cy="4307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2" y="3429000"/>
            <a:ext cx="1689720" cy="3201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3582"/>
            <a:ext cx="3138289" cy="318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56992"/>
            <a:ext cx="3240360" cy="2873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52" y="373085"/>
            <a:ext cx="2265536" cy="4496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6952" y="243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Врачу нужен… (градусник) чтобы измерять температуру.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5920" y="2621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Повару нужна (кастрюля) чтобы готовить пищу.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Милиционеру нужен … (жезл) чтобы останавливать нарушителя.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58208" y="59845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Строителю нужен … (шпатель) чтобы строить дом.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81191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Пожарному нужен … (шланг) чтобы тушить огонь.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017817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2160240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36" y="3971019"/>
            <a:ext cx="2265536" cy="2824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" y="3861048"/>
            <a:ext cx="3327567" cy="2838303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лишнее?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27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2376264" cy="3699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5844"/>
            <a:ext cx="3495904" cy="318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39375"/>
            <a:ext cx="324036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33843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2232247" cy="338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284878"/>
            <a:ext cx="2808312" cy="2873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5024"/>
            <a:ext cx="2750066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5" y="4130782"/>
            <a:ext cx="3852428" cy="24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872209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7720">
            <a:off x="5028705" y="509270"/>
            <a:ext cx="1689720" cy="3201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977680"/>
            <a:ext cx="3115444" cy="2547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32839"/>
            <a:ext cx="3384376" cy="29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265040" cy="3466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3083"/>
            <a:ext cx="3240360" cy="3498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3240360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520280" cy="30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71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«Такие разные профессии»</vt:lpstr>
      <vt:lpstr>Презентация PowerPoint</vt:lpstr>
      <vt:lpstr>Презентация PowerPoint</vt:lpstr>
      <vt:lpstr>Презентация PowerPoint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10</cp:revision>
  <dcterms:created xsi:type="dcterms:W3CDTF">2015-10-24T15:10:51Z</dcterms:created>
  <dcterms:modified xsi:type="dcterms:W3CDTF">2015-10-31T20:00:29Z</dcterms:modified>
</cp:coreProperties>
</file>