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8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A17B-9C3C-4175-AD44-CDFA8E35DD65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BEA6D-3449-4879-84C1-10034B26C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E7336E-9DD7-4BDF-A148-52F519699AD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4482682-3C7D-4902-8DC7-9264C6B0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75252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Парциальные </a:t>
            </a:r>
            <a:r>
              <a:rPr lang="ru-RU" sz="4800" dirty="0" smtClean="0"/>
              <a:t>программы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5400" dirty="0" smtClean="0"/>
              <a:t>ПРОГРАММА </a:t>
            </a:r>
            <a:r>
              <a:rPr lang="ru-RU" sz="5400" dirty="0"/>
              <a:t>«ОСНОВЫ БЕЗОПАСНОСТИ ДЕТЕЙ ДОШКОЛЬНОГО ВОЗРАСТА»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Р</a:t>
            </a:r>
            <a:r>
              <a:rPr lang="ru-RU" sz="3200" dirty="0"/>
              <a:t>. Б. </a:t>
            </a:r>
            <a:r>
              <a:rPr lang="ru-RU" sz="3200" dirty="0" err="1"/>
              <a:t>Стеркина</a:t>
            </a:r>
            <a:r>
              <a:rPr lang="ru-RU" sz="3200" dirty="0"/>
              <a:t>, О. Л. Князева, Н. Н. </a:t>
            </a:r>
            <a:r>
              <a:rPr lang="ru-RU" sz="3200" dirty="0" smtClean="0"/>
              <a:t>Авдеева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229200"/>
            <a:ext cx="4860032" cy="1320552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ransition spd="med" advTm="300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В этом разделе обсуждаются ситуации, несущие потенциальную опасность (неприятные моменты при встрече с различными животными и растениями), а также –вопросы экологии и загрязнения окружающей среды. Дети учатся бережному отношению к живой природе, пониманию того, что всё в мире взаимосвязано</a:t>
            </a:r>
            <a:endParaRPr lang="ru-RU" sz="36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55727"/>
            <a:ext cx="8229600" cy="5348087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3754760" cy="64807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Ребенок дома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980730"/>
            <a:ext cx="3682752" cy="554461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Сколько опасностей таит в себе наше комфортное жилище? Можете ли вы спокойно оставить ребёнка дома? Умение грамотно обращаться с окружающими ребёнка предметами в домашней обстановке приходит не сразу.</a:t>
            </a:r>
            <a:endParaRPr lang="ru-RU" sz="2800" dirty="0"/>
          </a:p>
        </p:txBody>
      </p:sp>
      <p:pic>
        <p:nvPicPr>
          <p:cNvPr id="7" name="Содержимое 6" descr="през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908720"/>
            <a:ext cx="4032448" cy="4752528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367240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тем временем мы,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взрослые , стараемся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в детях привычку безопасного поведения и научить их видеть моменты неоправданного риска в повседневности. о том, как вести себя на балконе, у открытого окна, предусмотреть возможную опасность в быту поведает ребятам третий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раздел программы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5" name="Содержимое 4" descr="ппе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573016"/>
            <a:ext cx="6552728" cy="309634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744416" cy="93610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Здоровье ребенка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96753"/>
            <a:ext cx="4042792" cy="4929411"/>
          </a:xfrm>
        </p:spPr>
        <p:txBody>
          <a:bodyPr>
            <a:normAutofit fontScale="55000" lnSpcReduction="20000"/>
          </a:bodyPr>
          <a:lstStyle/>
          <a:p>
            <a:r>
              <a:rPr lang="ru-RU" sz="5800" dirty="0"/>
              <a:t>Как сберечь и приумножить здоровье ребёнка? Что делать и чего стоит избегать, чтобы организм хорошо развивался, а физическая активность приносила только радость?</a:t>
            </a:r>
          </a:p>
          <a:p>
            <a:endParaRPr lang="ru-RU" i="1" dirty="0"/>
          </a:p>
        </p:txBody>
      </p:sp>
      <p:pic>
        <p:nvPicPr>
          <p:cNvPr id="5" name="Содержимое 4" descr="през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032448" cy="4824536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175292"/>
            <a:ext cx="84249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Четвёртый раздел программы расскажет ребятам об организме человека, ценности здорового образа жизни, напомнит о пользе витаминов, личной гигиены, утренней гимнастики, закаливания, прогулок на свежем воздухе, и важности своевременного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обращения к врачу. Взрослея, человек становится всё более ответственным за сохранение и укрепление собственного здоровья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476674"/>
            <a:ext cx="4032448" cy="5649491"/>
          </a:xfrm>
        </p:spPr>
        <p:txBody>
          <a:bodyPr>
            <a:noAutofit/>
          </a:bodyPr>
          <a:lstStyle/>
          <a:p>
            <a:r>
              <a:rPr lang="ru-RU" sz="3200" dirty="0"/>
              <a:t>Однако здоровые привычки закладываются именно в</a:t>
            </a:r>
          </a:p>
          <a:p>
            <a:r>
              <a:rPr lang="ru-RU" sz="3200" dirty="0"/>
              <a:t>детстве, поэтому есть необходимость уделять особое внимание охране здоровья и физическому воспитанию в этом возрасте.</a:t>
            </a:r>
          </a:p>
          <a:p>
            <a:r>
              <a:rPr lang="ru-RU" sz="3200" dirty="0"/>
              <a:t> </a:t>
            </a:r>
          </a:p>
          <a:p>
            <a:endParaRPr lang="ru-RU" sz="3200" dirty="0"/>
          </a:p>
        </p:txBody>
      </p:sp>
      <p:pic>
        <p:nvPicPr>
          <p:cNvPr id="5" name="Содержимое 4" descr="през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766570"/>
            <a:ext cx="4919464" cy="439873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82752" cy="129614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Эмоциональное благополучие ребенка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844826"/>
            <a:ext cx="3672408" cy="4425355"/>
          </a:xfrm>
        </p:spPr>
        <p:txBody>
          <a:bodyPr>
            <a:noAutofit/>
          </a:bodyPr>
          <a:lstStyle/>
          <a:p>
            <a:r>
              <a:rPr lang="ru-RU" sz="2800" dirty="0"/>
              <a:t>Отдельный раздел в программе посвящен эмоциональной «безопасности» и защите от психического травматизма - благоприятной атмосфере, которая должна сопутствовать</a:t>
            </a:r>
          </a:p>
          <a:p>
            <a:r>
              <a:rPr lang="ru-RU" sz="2800" dirty="0"/>
              <a:t>воспитанию ребёнка</a:t>
            </a:r>
          </a:p>
        </p:txBody>
      </p:sp>
      <p:pic>
        <p:nvPicPr>
          <p:cNvPr id="5" name="Содержимое 4" descr="пнез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412776"/>
            <a:ext cx="4035492" cy="4464496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265293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Ответственность за этот аспект лежит в большей степени на взрослых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родителях и педагогах, которые в силах помочь ребятам разрешить без потерь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конфликтные ситуации и преодолеть негативные эмоциональные последствия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страхов,драк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ссор. Внутреннее благополучие не менее важно, чем внешнее, а навыки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саморегуляции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сложных ситуациях так же значимы, как и следование правилам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«безопасного» поведения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9" y="332658"/>
            <a:ext cx="3168351" cy="5771183"/>
          </a:xfrm>
        </p:spPr>
        <p:txBody>
          <a:bodyPr>
            <a:normAutofit/>
          </a:bodyPr>
          <a:lstStyle/>
          <a:p>
            <a:r>
              <a:rPr lang="ru-RU" dirty="0"/>
              <a:t>. </a:t>
            </a:r>
            <a:r>
              <a:rPr lang="ru-RU" sz="3600" dirty="0"/>
              <a:t>Этот раздел поможет ребёнку научиться нормальному взаимодействию с людьми и комфортному общению</a:t>
            </a:r>
          </a:p>
          <a:p>
            <a:endParaRPr lang="ru-RU" dirty="0"/>
          </a:p>
        </p:txBody>
      </p:sp>
      <p:pic>
        <p:nvPicPr>
          <p:cNvPr id="5" name="Содержимое 4" descr="през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57675" y="1435100"/>
            <a:ext cx="3829050" cy="4572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 РОЖДЕНИЯ МЫ УЧИМ РЕБЁНКА ИЗБЕГАТЬ ОПАСНЫХ ОБЪЕКТОВ И СИТУАЦИЙ, А К МОМЕНТУ ПОСТУПЛЕНИЯ В ДОШКОЛЬНОЕ УЧРЕЖДЕНИЕ ЭТИ ПРАВИЛА ФОРМИРУЮТСЯ В ОТДЕЛЬНУЮ ДИСЦИПЛИНУ. РЕБЁНОК ЭФФЕКТИВНО УСВАИВАЕТ ЗНАНИЯ, ЕСЛИ ОНИ ДАЮТСЯ В ОПРЕДЕЛЁННОЙ СИСТЕМЕ. ПОЭТОМУ АВТОРЫ СОЗДАЛИ ПРОГРАММУ,АДРЕСОВАННУЮ ВОСПИТАТЕЛЯМ СТАРШИХ ГРУПП ДОШКОЛЬНОГО ОБРАЗОВАНИЯ</a:t>
            </a:r>
            <a:r>
              <a:rPr lang="ru-RU" sz="3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Ребенок на улице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2"/>
            <a:ext cx="4042792" cy="46910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Выход ребёнка в «большой мир» сопровождается встречей с множеством объектов, которые требуют навыков безопасного обращения. </a:t>
            </a:r>
            <a:endParaRPr lang="ru-RU" sz="3600" dirty="0"/>
          </a:p>
        </p:txBody>
      </p:sp>
      <p:pic>
        <p:nvPicPr>
          <p:cNvPr id="5" name="Содержимое 4" descr="презен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38495" y="1435100"/>
            <a:ext cx="3267409" cy="4572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Улица, тротуар, светофор, пешеходная«зебра», проезжая часть дороги, дорожные знаки, транспорт (метро, автобус, автомобиль)– эти понятия входят в круг представлений ребёнка в дошкольном детстве, а с ними и новые правила.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8" name="Содержимое 7" descr="през.jpg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933056"/>
            <a:ext cx="7772400" cy="2664296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Раздел шестой поможет ребятам познакомиться с основными ПДД для водителей, пешеходов, велосипедистов, расскажет о работе ГИБДД и научит, что </a:t>
            </a:r>
            <a:r>
              <a:rPr lang="ru-RU" sz="4000" dirty="0" err="1" smtClean="0"/>
              <a:t>делать,если</a:t>
            </a:r>
            <a:r>
              <a:rPr lang="ru-RU" sz="4000" dirty="0" smtClean="0"/>
              <a:t> ребёнок потерялся.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ре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645024"/>
            <a:ext cx="7334759" cy="298782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7"/>
            <a:ext cx="8352928" cy="63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Курс ОБЖ для дошколят </a:t>
            </a:r>
            <a:r>
              <a:rPr lang="ru-RU" sz="3600" dirty="0" smtClean="0"/>
              <a:t>нацелен на формирование представлений об адекватном поведении в неожиданных ситуациях, навыков самостоятельного принятия решений, а также – на воспитание ответственности за свои поступки. На занятиях по ОБЖ дети тренируются самостоятельно разбираться в ситуации и реагировать на неё, опираясь на полученные ранее знания и собственный опыт. </a:t>
            </a:r>
            <a:endParaRPr lang="ru-RU" sz="36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е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0889"/>
            <a:ext cx="8229600" cy="493776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404665"/>
            <a:ext cx="75608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8" y="0"/>
            <a:ext cx="7533217" cy="6453336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112565"/>
            <a:ext cx="849694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программы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 ребенка навыки разумного поведения, научить адекватно вести себя в опасных ситуациях дома и на улице, в городском транспорте, при общении с незнакомыми людьми, взаимодействии с пожароопасными и другими предметами, животными и ядовитыми растениями; способствовать становлению основ экологической  культуры, приобщению к здоровому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образу жизни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67372"/>
            <a:ext cx="8496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оставляет за каждым дошкольным учреждением право на использование различных форм и методов организации обучения с учетом индивидуальных и возрастных особенностей детей,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различий, своеобразия домашних и бытовых условий, а также общей социально-экономической и криминогенной ситуации. В силу особой значимости охраны жизни и здоровья детей программа требует обязательного соблюдения основных ее принципов: полноты (реализации всех ее разделов), системности, учета условий городской и сельской местности, сезонности, возрастной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адресованности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17584"/>
            <a:ext cx="8496944" cy="63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имеет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учебно-методический комплект: учебное пособие по основам безопасности жизнедеятельности детей старшего дошкольного возраста и четыре красочно иллюстрированных раздаточных альбома для детей.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курс ОБЖ для дошкольников вошли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шесть разделов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затрагивающих основные сферы жизни ребёнка.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241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8"/>
            <a:ext cx="3682752" cy="100811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«Ребёнок и другие люди».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1412777"/>
            <a:ext cx="3960440" cy="4763071"/>
          </a:xfrm>
        </p:spPr>
        <p:txBody>
          <a:bodyPr>
            <a:noAutofit/>
          </a:bodyPr>
          <a:lstStyle/>
          <a:p>
            <a:r>
              <a:rPr lang="ru-RU" sz="3200" dirty="0"/>
              <a:t>Первый раздел касается взаимодействия с людьми: знакомыми, незнакомыми,</a:t>
            </a:r>
          </a:p>
          <a:p>
            <a:r>
              <a:rPr lang="ru-RU" sz="3200" dirty="0"/>
              <a:t>сверстниками, старшими приятелями на улице, дома и в детском саду.</a:t>
            </a:r>
          </a:p>
        </p:txBody>
      </p:sp>
      <p:pic>
        <p:nvPicPr>
          <p:cNvPr id="8" name="Содержимое 7" descr="дети и незнакомц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052736"/>
            <a:ext cx="4824536" cy="4680520"/>
          </a:xfrm>
        </p:spPr>
      </p:pic>
      <p:pic>
        <p:nvPicPr>
          <p:cNvPr id="6" name="Содержимое 7" descr="дети и незнаком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53619"/>
            <a:ext cx="4896544" cy="531956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332657"/>
            <a:ext cx="4402832" cy="579350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Ребёнок учится оценивать ситуации с точки зрения «опасно-неопасно», принимать решение и соответственно реагировать. Стоит ли доверять людям, полагаясь на приятную </a:t>
            </a:r>
            <a:r>
              <a:rPr lang="ru-RU" sz="2800" dirty="0" err="1"/>
              <a:t>внешность,как</a:t>
            </a:r>
            <a:r>
              <a:rPr lang="ru-RU" sz="2800" dirty="0"/>
              <a:t> вести себя с агрессивными субъектами, впускать ли незнакомцев в дом, как избежать опасных ситуаций .</a:t>
            </a:r>
          </a:p>
          <a:p>
            <a:endParaRPr lang="ru-RU" dirty="0"/>
          </a:p>
        </p:txBody>
      </p:sp>
      <p:pic>
        <p:nvPicPr>
          <p:cNvPr id="12" name="Содержимое 11" descr="пре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4320480" cy="5328592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3538736" cy="100811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Ребенок и природа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672408" cy="5040560"/>
          </a:xfrm>
        </p:spPr>
        <p:txBody>
          <a:bodyPr>
            <a:normAutofit/>
          </a:bodyPr>
          <a:lstStyle/>
          <a:p>
            <a:r>
              <a:rPr lang="ru-RU" sz="3600" dirty="0"/>
              <a:t>Всегда ли общение с природой несёт пользу? Что даёт самой природе деятельность человека?</a:t>
            </a:r>
          </a:p>
        </p:txBody>
      </p:sp>
      <p:pic>
        <p:nvPicPr>
          <p:cNvPr id="5" name="Содержимое 4" descr="през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82232" y="1435100"/>
            <a:ext cx="3379936" cy="4572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406</TotalTime>
  <Words>792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</vt:lpstr>
      <vt:lpstr>Парциальные программы ПРОГРАММА «ОСНОВЫ БЕЗОПАСНОСТИ ДЕТЕЙ ДОШКОЛЬНОГО ВОЗРАСТА»  Р. Б. Стеркина, О. Л. Князева, Н. Н. Авдеева </vt:lpstr>
      <vt:lpstr>Слайд 2</vt:lpstr>
      <vt:lpstr>Слайд 3</vt:lpstr>
      <vt:lpstr>Слайд 4</vt:lpstr>
      <vt:lpstr>Слайд 5</vt:lpstr>
      <vt:lpstr>Слайд 6</vt:lpstr>
      <vt:lpstr>«Ребёнок и другие люди».</vt:lpstr>
      <vt:lpstr>Слайд 8</vt:lpstr>
      <vt:lpstr>Ребенок и природа</vt:lpstr>
      <vt:lpstr>Слайд 10</vt:lpstr>
      <vt:lpstr>Слайд 11</vt:lpstr>
      <vt:lpstr>Ребенок дома</vt:lpstr>
      <vt:lpstr>а тем временем мы, взрослые , стараемся воспитывать в детях привычку безопасного поведения и научить их видеть моменты неоправданного риска в повседневности. о том, как вести себя на балконе, у открытого окна, предусмотреть возможную опасность в быту поведает ребятам третий раздел программы обж </vt:lpstr>
      <vt:lpstr>Здоровье ребенка</vt:lpstr>
      <vt:lpstr>Слайд 15</vt:lpstr>
      <vt:lpstr>Слайд 16</vt:lpstr>
      <vt:lpstr>Эмоциональное благополучие ребенка</vt:lpstr>
      <vt:lpstr>Слайд 18</vt:lpstr>
      <vt:lpstr>Слайд 19</vt:lpstr>
      <vt:lpstr>Ребенок на улице</vt:lpstr>
      <vt:lpstr> Улица, тротуар, светофор, пешеходная«зебра», проезжая часть дороги, дорожные знаки, транспорт (метро, автобус, автомобиль)– эти понятия входят в круг представлений ребёнка в дошкольном детстве, а с ними и новые правила.  </vt:lpstr>
      <vt:lpstr>Раздел шестой поможет ребятам познакомиться с основными ПДД для водителей, пешеходов, велосипедистов, расскажет о работе ГИБДД и научит, что делать,если ребёнок потерялся.    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43</cp:revision>
  <dcterms:created xsi:type="dcterms:W3CDTF">2015-10-08T19:05:19Z</dcterms:created>
  <dcterms:modified xsi:type="dcterms:W3CDTF">2015-11-01T11:38:54Z</dcterms:modified>
</cp:coreProperties>
</file>