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99" r:id="rId2"/>
    <p:sldId id="297" r:id="rId3"/>
    <p:sldId id="300" r:id="rId4"/>
    <p:sldId id="274" r:id="rId5"/>
    <p:sldId id="273" r:id="rId6"/>
    <p:sldId id="266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A8351E"/>
    <a:srgbClr val="FFCC99"/>
    <a:srgbClr val="FFCC66"/>
    <a:srgbClr val="00CCFF"/>
    <a:srgbClr val="084692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94602" autoAdjust="0"/>
  </p:normalViewPr>
  <p:slideViewPr>
    <p:cSldViewPr>
      <p:cViewPr varScale="1">
        <p:scale>
          <a:sx n="83" d="100"/>
          <a:sy n="83" d="100"/>
        </p:scale>
        <p:origin x="-45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37446-0999-42C9-92A0-3EDB7967E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D38AF-4593-483D-B3D4-700E78C25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2C6FD-F1B7-41D5-97FB-C43B72854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6EF25-2D79-49D2-BEF7-90DC727E5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299F5-0638-415D-B94A-1F62B6F8A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31075-0601-415C-B404-78FD96C3A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BFE27-EE31-4B6D-BC46-7FBA16F23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84C7E-EF19-47BE-B148-47FE20819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E2B7A-A5A7-41E7-86CB-4237C2AEF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1E082-D79A-41E8-8C26-B22B518BD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62883-AD67-48E2-99CA-9BD749D2A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234CF-374F-4BE3-B3CA-40CEE360F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E0FECD4-55A9-4CA6-BF5C-CB83BD3DD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4" r:id="rId9"/>
    <p:sldLayoutId id="2147483890" r:id="rId10"/>
    <p:sldLayoutId id="2147483891" r:id="rId11"/>
    <p:sldLayoutId id="214748389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5" descr="P103047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895600"/>
            <a:ext cx="43767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457200"/>
            <a:ext cx="9130642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Экологическая</a:t>
            </a:r>
            <a:b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лаборатория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smtClean="0">
                <a:latin typeface="Monotype Corsiva" pitchFamily="66" charset="0"/>
              </a:rPr>
              <a:t>Жаворонок, щебечи</a:t>
            </a:r>
            <a:br>
              <a:rPr lang="ru-RU" sz="2400" smtClean="0">
                <a:latin typeface="Monotype Corsiva" pitchFamily="66" charset="0"/>
              </a:rPr>
            </a:br>
            <a:r>
              <a:rPr lang="ru-RU" sz="2400" smtClean="0">
                <a:latin typeface="Monotype Corsiva" pitchFamily="66" charset="0"/>
              </a:rPr>
              <a:t>Петь меня ты научи.</a:t>
            </a:r>
            <a:br>
              <a:rPr lang="ru-RU" sz="2400" smtClean="0">
                <a:latin typeface="Monotype Corsiva" pitchFamily="66" charset="0"/>
              </a:rPr>
            </a:br>
            <a:r>
              <a:rPr lang="ru-RU" sz="2400" smtClean="0">
                <a:latin typeface="Monotype Corsiva" pitchFamily="66" charset="0"/>
              </a:rPr>
              <a:t>Раз веснянки к нам идут - </a:t>
            </a:r>
            <a:br>
              <a:rPr lang="ru-RU" sz="2400" smtClean="0">
                <a:latin typeface="Monotype Corsiva" pitchFamily="66" charset="0"/>
              </a:rPr>
            </a:br>
            <a:r>
              <a:rPr lang="ru-RU" sz="2400" smtClean="0">
                <a:latin typeface="Monotype Corsiva" pitchFamily="66" charset="0"/>
              </a:rPr>
              <a:t>В доме жаворонки пекут.</a:t>
            </a:r>
          </a:p>
        </p:txBody>
      </p:sp>
      <p:pic>
        <p:nvPicPr>
          <p:cNvPr id="8195" name="Содержимое 3" descr="P10103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905000"/>
            <a:ext cx="3962400" cy="2498725"/>
          </a:xfrm>
        </p:spPr>
      </p:pic>
      <p:pic>
        <p:nvPicPr>
          <p:cNvPr id="8196" name="Рисунок 4" descr="P101036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981200"/>
            <a:ext cx="3733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5" descr="P101036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4648200"/>
            <a:ext cx="342900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/>
          <a:lstStyle/>
          <a:p>
            <a:r>
              <a:rPr lang="ru-RU" sz="2800" smtClean="0"/>
              <a:t>            </a:t>
            </a:r>
            <a:r>
              <a:rPr lang="ru-RU" sz="2800" b="1" smtClean="0">
                <a:solidFill>
                  <a:schemeClr val="tx1"/>
                </a:solidFill>
              </a:rPr>
              <a:t>Домашних животных я очень люблю:</a:t>
            </a:r>
            <a:br>
              <a:rPr lang="ru-RU" sz="2800" b="1" smtClean="0">
                <a:solidFill>
                  <a:schemeClr val="tx1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                    Кормлю, берегу и ласкаю.</a:t>
            </a:r>
            <a:br>
              <a:rPr lang="ru-RU" sz="2800" b="1" smtClean="0">
                <a:solidFill>
                  <a:schemeClr val="tx1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              Собаку и кошку, козу и свинью</a:t>
            </a:r>
            <a:br>
              <a:rPr lang="ru-RU" sz="2800" b="1" smtClean="0">
                <a:solidFill>
                  <a:schemeClr val="tx1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                     Друзьями своими считаю.</a:t>
            </a:r>
          </a:p>
        </p:txBody>
      </p:sp>
      <p:pic>
        <p:nvPicPr>
          <p:cNvPr id="9219" name="Содержимое 3" descr="фото 0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71600" y="2286000"/>
            <a:ext cx="6400800" cy="4038600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Рамочки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14340" name="Рисунок 5" descr="sany077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13360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6" descr="sany077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11455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rgbClr val="FFFF00"/>
                </a:solidFill>
              </a:rPr>
              <a:t>Нас много, ребята!</a:t>
            </a:r>
            <a:br>
              <a:rPr lang="ru-RU" sz="2400" b="1" smtClean="0">
                <a:solidFill>
                  <a:srgbClr val="FFFF00"/>
                </a:solidFill>
              </a:rPr>
            </a:br>
            <a:r>
              <a:rPr lang="ru-RU" sz="2400" b="1" smtClean="0">
                <a:solidFill>
                  <a:srgbClr val="FFFF00"/>
                </a:solidFill>
              </a:rPr>
              <a:t>Везде, где живём,</a:t>
            </a:r>
            <a:br>
              <a:rPr lang="ru-RU" sz="2400" b="1" smtClean="0">
                <a:solidFill>
                  <a:srgbClr val="FFFF00"/>
                </a:solidFill>
              </a:rPr>
            </a:br>
            <a:r>
              <a:rPr lang="ru-RU" sz="2400" b="1" smtClean="0">
                <a:solidFill>
                  <a:srgbClr val="FFFF00"/>
                </a:solidFill>
              </a:rPr>
              <a:t>Цветы посадим,</a:t>
            </a:r>
            <a:br>
              <a:rPr lang="ru-RU" sz="2400" b="1" smtClean="0">
                <a:solidFill>
                  <a:srgbClr val="FFFF00"/>
                </a:solidFill>
              </a:rPr>
            </a:br>
            <a:r>
              <a:rPr lang="ru-RU" sz="2400" b="1" smtClean="0">
                <a:solidFill>
                  <a:srgbClr val="FFFF00"/>
                </a:solidFill>
              </a:rPr>
              <a:t>Сады разведём!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7" descr="P10007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1295400"/>
            <a:ext cx="4114800" cy="2732088"/>
          </a:xfrm>
        </p:spPr>
      </p:pic>
      <p:pic>
        <p:nvPicPr>
          <p:cNvPr id="20483" name="Picture 3" descr="ramka-22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2819400"/>
          </a:xfrm>
        </p:spPr>
        <p:txBody>
          <a:bodyPr/>
          <a:lstStyle/>
          <a:p>
            <a:pPr eaLnBrk="1" hangingPunct="1"/>
            <a:r>
              <a:rPr lang="ru-RU" sz="2800" smtClean="0"/>
              <a:t> </a:t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                                  </a:t>
            </a:r>
            <a:r>
              <a:rPr lang="ru-RU" sz="2800" smtClean="0">
                <a:solidFill>
                  <a:srgbClr val="FF0000"/>
                </a:solidFill>
              </a:rPr>
              <a:t>Акция «Чистая вода»</a:t>
            </a:r>
            <a:br>
              <a:rPr lang="ru-RU" sz="2800" smtClean="0">
                <a:solidFill>
                  <a:srgbClr val="FF0000"/>
                </a:solidFill>
              </a:rPr>
            </a:br>
            <a:r>
              <a:rPr lang="ru-RU" sz="2800" smtClean="0"/>
              <a:t>Вода из крана кап-кап-кап –</a:t>
            </a:r>
            <a:br>
              <a:rPr lang="ru-RU" sz="2800" smtClean="0"/>
            </a:br>
            <a:r>
              <a:rPr lang="ru-RU" sz="2800" smtClean="0"/>
              <a:t>Мелеют реки и моря.</a:t>
            </a:r>
            <a:br>
              <a:rPr lang="ru-RU" sz="2800" smtClean="0"/>
            </a:br>
            <a:r>
              <a:rPr lang="ru-RU" sz="2800" smtClean="0"/>
              <a:t>Не тратьте воду зря-зря-зря,</a:t>
            </a:r>
            <a:br>
              <a:rPr lang="ru-RU" sz="2800" smtClean="0"/>
            </a:br>
            <a:r>
              <a:rPr lang="ru-RU" sz="2800" smtClean="0"/>
              <a:t>А то пройдет немного лет – </a:t>
            </a:r>
            <a:br>
              <a:rPr lang="ru-RU" sz="2800" smtClean="0"/>
            </a:br>
            <a:r>
              <a:rPr lang="ru-RU" sz="2800" smtClean="0"/>
              <a:t>И нет водицы, нет, нет, нет…</a:t>
            </a:r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3200400" y="838200"/>
            <a:ext cx="3124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0486" name="Рисунок 8" descr="P100077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657600"/>
            <a:ext cx="4038600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Содержимое 10" descr="P100077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1752600"/>
            <a:ext cx="2982913" cy="1981200"/>
          </a:xfrm>
        </p:spPr>
      </p:pic>
      <p:sp>
        <p:nvSpPr>
          <p:cNvPr id="348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209800" y="0"/>
            <a:ext cx="5562600" cy="2438400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           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Спасти поля, леса, луга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 чистую гладь рек – всю Землю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Можешь только ты,</a:t>
            </a:r>
            <a:b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 </a:t>
            </a:r>
            <a:r>
              <a:rPr lang="en-US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     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Разумный человек </a:t>
            </a:r>
            <a:r>
              <a:rPr lang="ru-RU" sz="2400" dirty="0" smtClean="0"/>
              <a:t>!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dirty="0" smtClean="0"/>
              <a:t> </a:t>
            </a:r>
            <a:br>
              <a:rPr lang="ru-RU" sz="1800" dirty="0" smtClean="0"/>
            </a:br>
            <a:endParaRPr lang="ru-RU" sz="1800" dirty="0" smtClean="0"/>
          </a:p>
        </p:txBody>
      </p:sp>
      <p:pic>
        <p:nvPicPr>
          <p:cNvPr id="21508" name="Содержимое 11" descr="P1000779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7400" y="1752600"/>
            <a:ext cx="2982913" cy="2133600"/>
          </a:xfrm>
        </p:spPr>
      </p:pic>
      <p:pic>
        <p:nvPicPr>
          <p:cNvPr id="21509" name="Содержимое 13" descr="P1000786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867400" y="4343400"/>
            <a:ext cx="3059113" cy="2209800"/>
          </a:xfrm>
        </p:spPr>
      </p:pic>
      <p:pic>
        <p:nvPicPr>
          <p:cNvPr id="21510" name="Содержимое 15" descr="P1000789.JPG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505200" y="2590800"/>
            <a:ext cx="2219325" cy="2819400"/>
          </a:xfrm>
        </p:spPr>
      </p:pic>
      <p:pic>
        <p:nvPicPr>
          <p:cNvPr id="21511" name="Рисунок 16" descr="P100078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42672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48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504</TotalTime>
  <Words>24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Слайд 1</vt:lpstr>
      <vt:lpstr>Жаворонок, щебечи Петь меня ты научи. Раз веснянки к нам идут -  В доме жаворонки пекут.</vt:lpstr>
      <vt:lpstr>            Домашних животных я очень люблю:                     Кормлю, берегу и ласкаю.               Собаку и кошку, козу и свинью                      Друзьями своими считаю.</vt:lpstr>
      <vt:lpstr>Нас много, ребята! Везде, где живём, Цветы посадим, Сады разведём!</vt:lpstr>
      <vt:lpstr>                                       Акция «Чистая вода» Вода из крана кап-кап-кап – Мелеют реки и моря. Не тратьте воду зря-зря-зря, А то пройдет немного лет –  И нет водицы, нет, нет, нет…</vt:lpstr>
      <vt:lpstr>            Спасти поля, леса, луга     И чистую гладь рек – всю Землю               Можешь только ты,               Разумный человек !  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60</cp:revision>
  <cp:lastPrinted>1601-01-01T00:00:00Z</cp:lastPrinted>
  <dcterms:created xsi:type="dcterms:W3CDTF">1601-01-01T00:00:00Z</dcterms:created>
  <dcterms:modified xsi:type="dcterms:W3CDTF">2015-11-02T16:39:11Z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