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1" r:id="rId7"/>
    <p:sldId id="263" r:id="rId8"/>
    <p:sldId id="265" r:id="rId9"/>
    <p:sldId id="266" r:id="rId10"/>
    <p:sldId id="268" r:id="rId11"/>
    <p:sldId id="267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3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BEDB1-951B-4445-B912-46BA07539648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9424D-8432-46D2-89D9-0580C2489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3A068-C34D-438C-AC69-45A5B43C7A2F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4B203-E1CC-44C3-B60C-5EAB7AC0F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38A74-23E3-4F51-ADBD-1D0712542967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0C7C5-25A6-4AA0-93F0-E49D989AF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FEC7B-4430-4D0F-8151-AD0E79B4E113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B6464-0ED4-4BB4-8AD5-935194E108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BA52-3B1F-41E3-A864-B75A670B6CB4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465CD-94E2-447A-B8B4-4D7E2511FC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98FDB-857C-4949-9137-91E9E92ABAC8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0D6CD-7687-4B48-92C4-8363BEB25C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4775C-808D-455F-8DEA-45C2FFC2F060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2D0F4-41E6-4821-8CA0-DFCFFAB538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CD7FF-0C1D-49E9-A295-61B0365E606F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B077B-9F1C-4FC7-9E80-A406609328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1B18C-25E8-4C47-9C49-9966D31B5327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F9C56-934A-4F71-8521-4FECDC1D2E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85C83-FCA7-4EB2-8B4D-CD786B69CB23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5AFF4-8C28-4ED0-B24B-C2D3FFEAD7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63800-A9E1-4DB4-993A-7328E6077C3F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04741-1CDC-4ED3-A63F-234557E2C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DAA796-4F59-4E50-92C9-4FF550399384}" type="datetimeFigureOut">
              <a:rPr lang="ru-RU"/>
              <a:pPr>
                <a:defRPr/>
              </a:pPr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5596CE-3761-47F3-BCE9-657F0B8CB5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9124" y="1357299"/>
            <a:ext cx="4029076" cy="224315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Куклотерапия</a:t>
            </a:r>
            <a:r>
              <a:rPr lang="ru-RU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 сохранение и укрепление психического здоровья детей</a:t>
            </a:r>
            <a:endParaRPr lang="ru-RU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57813" y="5000625"/>
            <a:ext cx="3214687" cy="1285875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>
            <a:normAutofit lnSpcReduction="1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rgbClr val="FFC000"/>
                </a:solidFill>
              </a:rPr>
              <a:t>Подготовила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rgbClr val="FFC000"/>
                </a:solidFill>
              </a:rPr>
              <a:t> старший воспитатель</a:t>
            </a:r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800" b="1" dirty="0" smtClean="0">
                <a:solidFill>
                  <a:srgbClr val="FFC000"/>
                </a:solidFill>
              </a:rPr>
              <a:t> МБДОУ «Детский сад «Звездочка» Кузьмина Е.В.</a:t>
            </a:r>
            <a:endParaRPr lang="ru-RU" sz="1800" b="1" dirty="0">
              <a:solidFill>
                <a:srgbClr val="FFC00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1142984"/>
            <a:ext cx="3456384" cy="3901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 descr="35a043196848aee694d46024997b1d8b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57224" y="0"/>
            <a:ext cx="778674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5" name="Picture 5" descr="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2071670" y="274638"/>
            <a:ext cx="5214974" cy="582594"/>
          </a:xfrm>
        </p:spPr>
        <p:txBody>
          <a:bodyPr/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Изготовление «Ангела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785794"/>
          <a:ext cx="7715304" cy="576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190"/>
                <a:gridCol w="3024198"/>
                <a:gridCol w="2976594"/>
                <a:gridCol w="135732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Последовательность выполнения операций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Инструменты и материалы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3286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Выбрать</a:t>
                      </a:r>
                      <a:r>
                        <a:rPr lang="ru-RU" sz="1200" baseline="0" dirty="0" smtClean="0"/>
                        <a:t> материал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200" baseline="0" dirty="0" smtClean="0">
                          <a:latin typeface="Calibri"/>
                          <a:ea typeface="Calibri"/>
                          <a:cs typeface="Times New Roman"/>
                        </a:rPr>
                        <a:t> лоскутка ткани 20х20 см (2 одним цветом, один (белый) для основы) декоративный шнур (3х15-20см),шарик ваты, форма в виде крыльев и прозрачной грубой ткани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Взять лоскутками для основы и комочек ваты, находим</a:t>
                      </a:r>
                      <a:r>
                        <a:rPr lang="ru-RU" sz="1200" baseline="0" dirty="0" smtClean="0"/>
                        <a:t> середину на лоскутке и формируем  голову ангела, фиксируя декоративным шнуром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Один лоскуток (для основы) ткани, декоративный</a:t>
                      </a:r>
                      <a:r>
                        <a:rPr lang="ru-RU" sz="1200" baseline="0" dirty="0" smtClean="0"/>
                        <a:t> шнур, комочек ваты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Взять декоративный шнур и завязать его в верхней части головы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Декоративный шнур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Взять 2 лоскута ткани одного цвета и сложить треугольником, приложить сложенные</a:t>
                      </a:r>
                      <a:r>
                        <a:rPr lang="ru-RU" sz="1200" baseline="0" dirty="0" smtClean="0"/>
                        <a:t> лоскутка к основной  части с дух сторон фиксируя декоративным шнуром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Два лоскутка ткани, декоративный шнур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smtClean="0"/>
                        <a:t>5</a:t>
                      </a:r>
                      <a:endParaRPr lang="ru-RU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Взять</a:t>
                      </a:r>
                      <a:r>
                        <a:rPr lang="ru-RU" sz="1200" baseline="0" dirty="0" smtClean="0"/>
                        <a:t> форму крыльев и зафиксировать декоративным шнуром из предыдущего шага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Форма крыльев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Все части выровнять, </a:t>
                      </a:r>
                      <a:r>
                        <a:rPr lang="ru-RU" sz="1200" dirty="0" err="1" smtClean="0"/>
                        <a:t>прдиать</a:t>
                      </a:r>
                      <a:r>
                        <a:rPr lang="ru-RU" sz="1200" dirty="0" smtClean="0"/>
                        <a:t>  ангелу единый образ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Вот и готов наш ангел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C:\Users\1\Desktop\1.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8082" y="1500174"/>
            <a:ext cx="1197373" cy="1095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1\Desktop\4955e45a6a0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2714620"/>
            <a:ext cx="1071570" cy="674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1\Desktop\4757ec71-82f2-303b-ca33-863048c5920c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20" y="4286256"/>
            <a:ext cx="960599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Users\1\Desktop\4757ec71-82f2-303b-ca33-863048c5920c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5072073"/>
            <a:ext cx="960599" cy="6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литература</a:t>
            </a:r>
          </a:p>
        </p:txBody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>
          <a:xfrm>
            <a:off x="857224" y="1600200"/>
            <a:ext cx="7786742" cy="452596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 smtClean="0"/>
              <a:t>Е. </a:t>
            </a:r>
            <a:r>
              <a:rPr lang="ru-RU" sz="2400" dirty="0" err="1" smtClean="0"/>
              <a:t>Берстенева</a:t>
            </a:r>
            <a:r>
              <a:rPr lang="ru-RU" sz="2400" dirty="0" smtClean="0"/>
              <a:t>. Н. </a:t>
            </a:r>
            <a:r>
              <a:rPr lang="ru-RU" sz="2400" dirty="0" err="1" smtClean="0"/>
              <a:t>Догаева</a:t>
            </a:r>
            <a:r>
              <a:rPr lang="ru-RU" sz="2400" dirty="0" smtClean="0"/>
              <a:t>. Кукольный сундучок. Традиционная народная кукла своими руками. М.: Белый город, 2010. – 112с.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Капская А.Ю., Мирончик Т.Л. «Планета чудес». </a:t>
            </a:r>
            <a:r>
              <a:rPr lang="ru-RU" sz="2400" dirty="0" err="1" smtClean="0"/>
              <a:t>Развивающаясказкотерапия</a:t>
            </a:r>
            <a:r>
              <a:rPr lang="ru-RU" sz="2400" dirty="0" smtClean="0"/>
              <a:t> для детей.- СПб.: Речь,2006.-224с.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Татаринцева А.Ю., </a:t>
            </a:r>
            <a:r>
              <a:rPr lang="ru-RU" sz="2400" dirty="0" err="1" smtClean="0"/>
              <a:t>Григорчук</a:t>
            </a:r>
            <a:r>
              <a:rPr lang="ru-RU" sz="2400" dirty="0" smtClean="0"/>
              <a:t> М.Ю. Детские страхи: </a:t>
            </a:r>
            <a:r>
              <a:rPr lang="ru-RU" sz="2400" dirty="0" err="1" smtClean="0"/>
              <a:t>куклотерапия</a:t>
            </a:r>
            <a:r>
              <a:rPr lang="ru-RU" sz="2400" dirty="0" smtClean="0"/>
              <a:t> в помощь детям.- СПб.: Речь, 2008г.-218с.</a:t>
            </a:r>
          </a:p>
          <a:p>
            <a:pPr>
              <a:lnSpc>
                <a:spcPct val="80000"/>
              </a:lnSpc>
            </a:pPr>
            <a:r>
              <a:rPr lang="ru-RU" sz="2400" dirty="0" err="1" smtClean="0"/>
              <a:t>Фаустова</a:t>
            </a:r>
            <a:r>
              <a:rPr lang="ru-RU" sz="2400" dirty="0" smtClean="0"/>
              <a:t> И.В. Метод </a:t>
            </a:r>
            <a:r>
              <a:rPr lang="ru-RU" sz="2400" dirty="0" err="1" smtClean="0"/>
              <a:t>куклотерапии</a:t>
            </a:r>
            <a:r>
              <a:rPr lang="ru-RU" sz="2400" dirty="0" smtClean="0"/>
              <a:t> в работе с детьми старшего дошкольного возраста (текст)/</a:t>
            </a:r>
            <a:r>
              <a:rPr lang="ru-RU" sz="2400" dirty="0" err="1" smtClean="0"/>
              <a:t>Фаустова</a:t>
            </a:r>
            <a:r>
              <a:rPr lang="ru-RU" sz="2400" dirty="0" smtClean="0"/>
              <a:t> И.В.//Управление ДОУ.-2008.-№5-С.100-107-с.2008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Якушева Г.И. Народная кукла как современное педагогическое средство (текст) Якушева Г.И.// начальная школа(журнал).-2004.-№12-с.54-56.-с.2004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13939545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857250" y="500063"/>
            <a:ext cx="7786688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>
                <a:solidFill>
                  <a:srgbClr val="C00000"/>
                </a:solidFill>
                <a:latin typeface="Calibri" pitchFamily="34" charset="0"/>
              </a:rPr>
              <a:t>Здоровым может считаться человек, который отличается гармоничным развитием и хорошо адаптирован к окружающей его физической и социальной среде. Здоровье не означает просто отсутствие болезней: это нечто положительное, это жизнерадостное и охотное выполнение обязанностей, которые жизнь возлагает на человека.</a:t>
            </a:r>
          </a:p>
          <a:p>
            <a:pPr algn="just"/>
            <a:r>
              <a:rPr lang="ru-RU" sz="3200">
                <a:solidFill>
                  <a:srgbClr val="C00000"/>
                </a:solidFill>
                <a:latin typeface="Calibri" pitchFamily="34" charset="0"/>
              </a:rPr>
              <a:t>                                                                                       </a:t>
            </a:r>
          </a:p>
          <a:p>
            <a:pPr algn="just"/>
            <a:r>
              <a:rPr lang="ru-RU" sz="3200">
                <a:solidFill>
                  <a:srgbClr val="C00000"/>
                </a:solidFill>
                <a:latin typeface="Calibri" pitchFamily="34" charset="0"/>
              </a:rPr>
              <a:t>                                                               Г.Сигерист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Содержимое 4"/>
          <p:cNvSpPr>
            <a:spLocks noGrp="1"/>
          </p:cNvSpPr>
          <p:nvPr>
            <p:ph idx="1"/>
          </p:nvPr>
        </p:nvSpPr>
        <p:spPr>
          <a:xfrm>
            <a:off x="857224" y="1600200"/>
            <a:ext cx="7786742" cy="4525963"/>
          </a:xfrm>
        </p:spPr>
        <p:txBody>
          <a:bodyPr>
            <a:prstTxWarp prst="textCanUp">
              <a:avLst/>
            </a:prstTxWarp>
          </a:bodyPr>
          <a:lstStyle/>
          <a:p>
            <a:pPr>
              <a:buNone/>
            </a:pP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          </a:t>
            </a:r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Помочь ликвидировать болезненные переживания, укрепить психическое здоровье, улучшить социальную </a:t>
            </a:r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адаптацию, развивать самосознание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500042"/>
            <a:ext cx="70986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Цель </a:t>
            </a:r>
            <a:r>
              <a:rPr lang="ru-RU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куклотерапии</a:t>
            </a:r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          Расширение репертуара самовыражения ребенка, достижение эмоциональной устойчивости и саморегуляции, коррекция отношений в системе ребенок-родитель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00364" y="357166"/>
            <a:ext cx="2870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Задачи: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857628"/>
            <a:ext cx="2952328" cy="27836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600200"/>
            <a:ext cx="7786742" cy="452596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Различные отклонения в развитии речи;</a:t>
            </a:r>
          </a:p>
          <a:p>
            <a:pPr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Эмоциональная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неуровновешенность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;</a:t>
            </a:r>
          </a:p>
          <a:p>
            <a:pPr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Неадекватная самооценка;</a:t>
            </a:r>
          </a:p>
          <a:p>
            <a:pPr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Тревожность, страхи;</a:t>
            </a:r>
          </a:p>
          <a:p>
            <a:pPr>
              <a:buFontTx/>
              <a:buChar char="-"/>
            </a:pP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проблемы общении</a:t>
            </a: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428604"/>
            <a:ext cx="471490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Методы: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4333520"/>
            <a:ext cx="2525649" cy="25244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857224" y="1643050"/>
            <a:ext cx="7786742" cy="4525963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ct val="90000"/>
              </a:lnSpc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Коммуникативная- установление эмоционального контакта, объединение детей в коллектив;</a:t>
            </a:r>
          </a:p>
          <a:p>
            <a:pPr>
              <a:lnSpc>
                <a:spcPct val="90000"/>
              </a:lnSpc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Релаксационная- снятие эмоционального напряжения;</a:t>
            </a:r>
          </a:p>
          <a:p>
            <a:pPr>
              <a:lnSpc>
                <a:spcPct val="90000"/>
              </a:lnSpc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Воспитательная –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психокоррекция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проявление личности в игровых моделях жизненных ситуаций;</a:t>
            </a:r>
          </a:p>
          <a:p>
            <a:pPr>
              <a:lnSpc>
                <a:spcPct val="90000"/>
              </a:lnSpc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Развивающая- развитие психических процессов (памяти, внимания, восприятия и т.д.), моторики;</a:t>
            </a:r>
          </a:p>
          <a:p>
            <a:pPr>
              <a:lnSpc>
                <a:spcPct val="90000"/>
              </a:lnSpc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Обучающая – обогащение информацией об окружающем мире.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357166"/>
            <a:ext cx="42862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rial" charset="0"/>
              </a:rPr>
              <a:t>Функции: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Куклотерапия</a:t>
            </a:r>
            <a:endParaRPr lang="ru-RU" dirty="0" smtClean="0">
              <a:solidFill>
                <a:srgbClr val="FF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1928802"/>
            <a:ext cx="3286148" cy="37444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Содержимое 2"/>
          <p:cNvSpPr>
            <a:spLocks noGrp="1"/>
          </p:cNvSpPr>
          <p:nvPr>
            <p:ph type="body" sz="half" idx="2"/>
          </p:nvPr>
        </p:nvSpPr>
        <p:spPr>
          <a:xfrm>
            <a:off x="500034" y="1214422"/>
            <a:ext cx="4429156" cy="452596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    </a:t>
            </a:r>
            <a:r>
              <a:rPr lang="ru-RU" sz="2400" b="1" dirty="0" smtClean="0">
                <a:solidFill>
                  <a:srgbClr val="002060"/>
                </a:solidFill>
              </a:rPr>
              <a:t>Татаринцева А.Ю. кандидат психологических наук, доцент, сертифицированный </a:t>
            </a:r>
          </a:p>
          <a:p>
            <a:pPr algn="just" eaLnBrk="1" hangingPunct="1">
              <a:buFontTx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   </a:t>
            </a:r>
            <a:r>
              <a:rPr lang="ru-RU" sz="2400" b="1" dirty="0" err="1" smtClean="0">
                <a:solidFill>
                  <a:srgbClr val="002060"/>
                </a:solidFill>
              </a:rPr>
              <a:t>арт-терапевт</a:t>
            </a:r>
            <a:r>
              <a:rPr lang="ru-RU" sz="2400" b="1" dirty="0" smtClean="0">
                <a:solidFill>
                  <a:srgbClr val="002060"/>
                </a:solidFill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</a:rPr>
              <a:t>куклотерапевт</a:t>
            </a:r>
            <a:r>
              <a:rPr lang="ru-RU" sz="2400" b="1" dirty="0" smtClean="0">
                <a:solidFill>
                  <a:srgbClr val="002060"/>
                </a:solidFill>
              </a:rPr>
              <a:t>, автор курса «</a:t>
            </a:r>
            <a:r>
              <a:rPr lang="ru-RU" sz="2400" b="1" dirty="0" err="1" smtClean="0">
                <a:solidFill>
                  <a:srgbClr val="002060"/>
                </a:solidFill>
              </a:rPr>
              <a:t>Куклотерапия</a:t>
            </a:r>
            <a:r>
              <a:rPr lang="ru-RU" sz="2400" b="1" dirty="0" smtClean="0">
                <a:solidFill>
                  <a:srgbClr val="002060"/>
                </a:solidFill>
              </a:rPr>
              <a:t> в работе с детскими страхами» дала свое определение:</a:t>
            </a:r>
          </a:p>
          <a:p>
            <a:pPr algn="just" eaLnBrk="1" hangingPunct="1">
              <a:buFontTx/>
              <a:buNone/>
            </a:pPr>
            <a:r>
              <a:rPr lang="ru-RU" sz="2400" b="1" i="1" dirty="0" smtClean="0">
                <a:solidFill>
                  <a:srgbClr val="002060"/>
                </a:solidFill>
              </a:rPr>
              <a:t>    «</a:t>
            </a:r>
            <a:r>
              <a:rPr lang="ru-RU" sz="2400" b="1" i="1" dirty="0" err="1" smtClean="0">
                <a:solidFill>
                  <a:srgbClr val="002060"/>
                </a:solidFill>
              </a:rPr>
              <a:t>Куклотерапия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– это метод лечения с помощью кукол.»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FFC000"/>
                </a:solidFill>
                <a:latin typeface="Arial" charset="0"/>
              </a:rPr>
              <a:t>Сказка «Ангел»</a:t>
            </a:r>
          </a:p>
        </p:txBody>
      </p:sp>
      <p:pic>
        <p:nvPicPr>
          <p:cNvPr id="28676" name="Picture 4" descr="a-72-560x39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256218" y="1643050"/>
            <a:ext cx="4845877" cy="39290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9700" name="Picture 4" descr="005060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494</Words>
  <Application>Microsoft Office PowerPoint</Application>
  <PresentationFormat>Экран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Куклотерапия- сохранение и укрепление психического здоровья детей</vt:lpstr>
      <vt:lpstr>Слайд 2</vt:lpstr>
      <vt:lpstr>Слайд 3</vt:lpstr>
      <vt:lpstr>Слайд 4</vt:lpstr>
      <vt:lpstr>Слайд 5</vt:lpstr>
      <vt:lpstr>Слайд 6</vt:lpstr>
      <vt:lpstr>Куклотерапия</vt:lpstr>
      <vt:lpstr>Сказка «Ангел»</vt:lpstr>
      <vt:lpstr>Слайд 9</vt:lpstr>
      <vt:lpstr>Слайд 10</vt:lpstr>
      <vt:lpstr>Слайд 11</vt:lpstr>
      <vt:lpstr>Изготовление «Ангела</vt:lpstr>
      <vt:lpstr>литература</vt:lpstr>
      <vt:lpstr>Слайд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Куклотерапия</dc:title>
  <dc:creator>SamLab.ws</dc:creator>
  <cp:lastModifiedBy>SamLab.ws</cp:lastModifiedBy>
  <cp:revision>17</cp:revision>
  <dcterms:created xsi:type="dcterms:W3CDTF">2015-03-20T14:56:41Z</dcterms:created>
  <dcterms:modified xsi:type="dcterms:W3CDTF">2015-03-23T10:30:47Z</dcterms:modified>
</cp:coreProperties>
</file>