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3" r:id="rId8"/>
    <p:sldId id="265" r:id="rId9"/>
    <p:sldId id="266" r:id="rId10"/>
    <p:sldId id="268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EDB1-951B-4445-B912-46BA07539648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9424D-8432-46D2-89D9-0580C2489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A068-C34D-438C-AC69-45A5B43C7A2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B203-E1CC-44C3-B60C-5EAB7AC0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8A74-23E3-4F51-ADBD-1D0712542967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C7C5-25A6-4AA0-93F0-E49D989A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EC7B-4430-4D0F-8151-AD0E79B4E113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6464-0ED4-4BB4-8AD5-935194E10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BA52-3B1F-41E3-A864-B75A670B6CB4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65CD-94E2-447A-B8B4-4D7E2511F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8FDB-857C-4949-9137-91E9E92ABAC8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D6CD-7687-4B48-92C4-8363BEB25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775C-808D-455F-8DEA-45C2FFC2F060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D0F4-41E6-4821-8CA0-DFCFFAB53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D7FF-0C1D-49E9-A295-61B0365E606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077B-9F1C-4FC7-9E80-A40660932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B18C-25E8-4C47-9C49-9966D31B5327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9C56-934A-4F71-8521-4FECDC1D2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5C83-FCA7-4EB2-8B4D-CD786B69CB23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5AFF4-8C28-4ED0-B24B-C2D3FFEAD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3800-A9E1-4DB4-993A-7328E6077C3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4741-1CDC-4ED3-A63F-234557E2C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DAA796-4F59-4E50-92C9-4FF550399384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5596CE-3761-47F3-BCE9-657F0B8CB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1357299"/>
            <a:ext cx="4029076" cy="22431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Куклотерапия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сохранение и укрепление психического здоровья детей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3" y="5000625"/>
            <a:ext cx="3214687" cy="128587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</a:rPr>
              <a:t>Подготовила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</a:rPr>
              <a:t> старший воспитатель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C000"/>
                </a:solidFill>
              </a:rPr>
              <a:t> МБДОУ «Детский сад «Звездочка» Кузьмина Е.В.</a:t>
            </a:r>
            <a:endParaRPr lang="ru-RU" sz="1800" b="1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3456384" cy="3901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35a043196848aee694d46024997b1d8b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0"/>
            <a:ext cx="778674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2071670" y="274638"/>
            <a:ext cx="5214974" cy="58259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Изготовление «Ангела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785794"/>
          <a:ext cx="7715304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90"/>
                <a:gridCol w="3024198"/>
                <a:gridCol w="2976594"/>
                <a:gridCol w="13573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 выполнения операций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Инструменты и материалы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32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Выбрать</a:t>
                      </a:r>
                      <a:r>
                        <a:rPr lang="ru-RU" sz="1200" baseline="0" dirty="0" smtClean="0"/>
                        <a:t> материал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лоскутка ткани 20х20 см (2 одним цветом, один (белый) для основы) декоративный шнур (3х15-20см),шарик ваты, форма в виде крыльев и прозрачной грубой ткани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Взять лоскутками для основы и комочек ваты, находим</a:t>
                      </a:r>
                      <a:r>
                        <a:rPr lang="ru-RU" sz="1200" baseline="0" dirty="0" smtClean="0"/>
                        <a:t> середину на лоскутке и формируем  голову ангела, фиксируя декоративным шнуром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Один лоскуток (для основы) ткани, декоративный</a:t>
                      </a:r>
                      <a:r>
                        <a:rPr lang="ru-RU" sz="1200" baseline="0" dirty="0" smtClean="0"/>
                        <a:t> шнур, комочек ваты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Взять декоративный шнур и завязать его в верхней части головы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Декоративный шнур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Взять 2 лоскута ткани одного цвета и сложить треугольником, приложить сложенные</a:t>
                      </a:r>
                      <a:r>
                        <a:rPr lang="ru-RU" sz="1200" baseline="0" dirty="0" smtClean="0"/>
                        <a:t> лоскутка к основной  части с дух сторон фиксируя декоративным шнуром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Два лоскутка ткани, декоративный шнур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smtClean="0"/>
                        <a:t>5</a:t>
                      </a:r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Взять</a:t>
                      </a:r>
                      <a:r>
                        <a:rPr lang="ru-RU" sz="1200" baseline="0" dirty="0" smtClean="0"/>
                        <a:t> форму крыльев и зафиксировать декоративным шнуром из предыдущего шага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Форма крыльев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 части выровнять, </a:t>
                      </a:r>
                      <a:r>
                        <a:rPr lang="ru-RU" sz="1200" dirty="0" err="1" smtClean="0"/>
                        <a:t>прдиать</a:t>
                      </a:r>
                      <a:r>
                        <a:rPr lang="ru-RU" sz="1200" dirty="0" smtClean="0"/>
                        <a:t>  ангелу единый образ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Вот и готов наш ангел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C:\Users\1\Desktop\1.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500174"/>
            <a:ext cx="1197373" cy="109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1\Desktop\4955e45a6a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714620"/>
            <a:ext cx="1071570" cy="67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1\Desktop\4757ec71-82f2-303b-ca33-863048c5920c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256"/>
            <a:ext cx="96059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4757ec71-82f2-303b-ca33-863048c5920c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072073"/>
            <a:ext cx="960599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857224" y="1600200"/>
            <a:ext cx="7786742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Е. </a:t>
            </a:r>
            <a:r>
              <a:rPr lang="ru-RU" sz="2400" dirty="0" err="1" smtClean="0"/>
              <a:t>Берстенева</a:t>
            </a:r>
            <a:r>
              <a:rPr lang="ru-RU" sz="2400" dirty="0" smtClean="0"/>
              <a:t>. Н. </a:t>
            </a:r>
            <a:r>
              <a:rPr lang="ru-RU" sz="2400" dirty="0" err="1" smtClean="0"/>
              <a:t>Догаева</a:t>
            </a:r>
            <a:r>
              <a:rPr lang="ru-RU" sz="2400" dirty="0" smtClean="0"/>
              <a:t>. Кукольный сундучок. Традиционная народная кукла своими руками. М.: Белый город, 2010. – 112с.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Капская А.Ю., Мирончик Т.Л. «Планета чудес». </a:t>
            </a:r>
            <a:r>
              <a:rPr lang="ru-RU" sz="2400" dirty="0" err="1" smtClean="0"/>
              <a:t>Развивающаясказкотерапия</a:t>
            </a:r>
            <a:r>
              <a:rPr lang="ru-RU" sz="2400" dirty="0" smtClean="0"/>
              <a:t> для детей.- СПб.: Речь,2006.-224с.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Татаринцева А.Ю., </a:t>
            </a:r>
            <a:r>
              <a:rPr lang="ru-RU" sz="2400" dirty="0" err="1" smtClean="0"/>
              <a:t>Григорчук</a:t>
            </a:r>
            <a:r>
              <a:rPr lang="ru-RU" sz="2400" dirty="0" smtClean="0"/>
              <a:t> М.Ю. Детские страхи: </a:t>
            </a:r>
            <a:r>
              <a:rPr lang="ru-RU" sz="2400" dirty="0" err="1" smtClean="0"/>
              <a:t>куклотерапия</a:t>
            </a:r>
            <a:r>
              <a:rPr lang="ru-RU" sz="2400" dirty="0" smtClean="0"/>
              <a:t> в помощь детям.- СПб.: Речь, 2008г.-218с.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/>
              <a:t>Фаустова</a:t>
            </a:r>
            <a:r>
              <a:rPr lang="ru-RU" sz="2400" dirty="0" smtClean="0"/>
              <a:t> И.В. Метод </a:t>
            </a:r>
            <a:r>
              <a:rPr lang="ru-RU" sz="2400" dirty="0" err="1" smtClean="0"/>
              <a:t>куклотерапии</a:t>
            </a:r>
            <a:r>
              <a:rPr lang="ru-RU" sz="2400" dirty="0" smtClean="0"/>
              <a:t> в работе с детьми старшего дошкольного возраста (текст)/</a:t>
            </a:r>
            <a:r>
              <a:rPr lang="ru-RU" sz="2400" dirty="0" err="1" smtClean="0"/>
              <a:t>Фаустова</a:t>
            </a:r>
            <a:r>
              <a:rPr lang="ru-RU" sz="2400" dirty="0" smtClean="0"/>
              <a:t> И.В.//Управление ДОУ.-2008.-№5-С.100-107-с.2008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Якушева Г.И. Народная кукла как современное педагогическое средство (текст) Якушева Г.И.// начальная школа(журнал).-2004.-№12-с.54-56.-с.2004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13939545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857250" y="500063"/>
            <a:ext cx="778668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Здоровым может считаться человек, который отличается гармоничным развитием и хорошо адаптирован к окружающей его физической и социальной среде. Здоровье не означает просто отсутствие болезней: это нечто положительное, это жизнерадостное и охотное выполнение обязанностей, которые жизнь возлагает на человека.</a:t>
            </a:r>
          </a:p>
          <a:p>
            <a:pPr algn="just"/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                                                                                       </a:t>
            </a:r>
          </a:p>
          <a:p>
            <a:pPr algn="just"/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                                                               Г.Сигерист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857224" y="1600200"/>
            <a:ext cx="7786742" cy="4525963"/>
          </a:xfrm>
        </p:spPr>
        <p:txBody>
          <a:bodyPr>
            <a:prstTxWarp prst="textCanUp">
              <a:avLst/>
            </a:prstTxWarp>
          </a:bodyPr>
          <a:lstStyle/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Помочь ликвидировать болезненные переживания, укрепить психическое здоровье, улучшить социальную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адаптацию, развивать самосознание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0042"/>
            <a:ext cx="7098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куклотерапии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Расширение репертуара самовыражения ребенка, достижение эмоциональной устойчивости и саморегуляции, коррекция отношений в системе ребенок-родитель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57166"/>
            <a:ext cx="2870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Задачи: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857628"/>
            <a:ext cx="2952328" cy="2783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786742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Различные отклонения в развитии речи;</a:t>
            </a:r>
          </a:p>
          <a:p>
            <a:pPr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Эмоциональная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неуровновешенность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Неадекватная самооценка;</a:t>
            </a:r>
          </a:p>
          <a:p>
            <a:pPr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Тревожность, страхи;</a:t>
            </a:r>
          </a:p>
          <a:p>
            <a:pPr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проблемы общении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28604"/>
            <a:ext cx="47149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Методы: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333520"/>
            <a:ext cx="2525649" cy="2524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857224" y="1643050"/>
            <a:ext cx="7786742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Коммуникативная- установление эмоционального контакта, объединение детей в коллектив;</a:t>
            </a:r>
          </a:p>
          <a:p>
            <a:pPr>
              <a:lnSpc>
                <a:spcPct val="90000"/>
              </a:lnSpc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Релаксационная- снятие эмоционального напряжения;</a:t>
            </a:r>
          </a:p>
          <a:p>
            <a:pPr>
              <a:lnSpc>
                <a:spcPct val="90000"/>
              </a:lnSpc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Воспитательная –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психокоррекция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проявление личности в игровых моделях жизненных ситуаций;</a:t>
            </a:r>
          </a:p>
          <a:p>
            <a:pPr>
              <a:lnSpc>
                <a:spcPct val="90000"/>
              </a:lnSpc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Развивающая- развитие психических процессов (памяти, внимания, восприятия и т.д.), моторики;</a:t>
            </a:r>
          </a:p>
          <a:p>
            <a:pPr>
              <a:lnSpc>
                <a:spcPct val="90000"/>
              </a:lnSpc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Обучающая – обогащение информацией об окружающем мире.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357166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Функции: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Куклотерапия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928802"/>
            <a:ext cx="3286148" cy="374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4429156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Татаринцева А.Ю. кандидат психологических наук, доцент, сертифицированный </a:t>
            </a:r>
          </a:p>
          <a:p>
            <a:pPr algn="just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err="1" smtClean="0">
                <a:solidFill>
                  <a:srgbClr val="002060"/>
                </a:solidFill>
              </a:rPr>
              <a:t>арт-терапевт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</a:rPr>
              <a:t>куклотерапевт</a:t>
            </a:r>
            <a:r>
              <a:rPr lang="ru-RU" sz="2400" b="1" dirty="0" smtClean="0">
                <a:solidFill>
                  <a:srgbClr val="002060"/>
                </a:solidFill>
              </a:rPr>
              <a:t>, автор курса «</a:t>
            </a:r>
            <a:r>
              <a:rPr lang="ru-RU" sz="2400" b="1" dirty="0" err="1" smtClean="0">
                <a:solidFill>
                  <a:srgbClr val="002060"/>
                </a:solidFill>
              </a:rPr>
              <a:t>Куклотерапия</a:t>
            </a:r>
            <a:r>
              <a:rPr lang="ru-RU" sz="2400" b="1" dirty="0" smtClean="0">
                <a:solidFill>
                  <a:srgbClr val="002060"/>
                </a:solidFill>
              </a:rPr>
              <a:t> в работе с детскими страхами» дала свое определение: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«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Куклотерапия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– это метод лечения с помощью кукол.»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latin typeface="Arial" charset="0"/>
              </a:rPr>
              <a:t>Сказка «Ангел»</a:t>
            </a:r>
          </a:p>
        </p:txBody>
      </p:sp>
      <p:pic>
        <p:nvPicPr>
          <p:cNvPr id="28676" name="Picture 4" descr="a-72-560x39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56218" y="1643050"/>
            <a:ext cx="484587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0" name="Picture 4" descr="005060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494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Куклотерапия- сохранение и укрепление психического здоровья детей</vt:lpstr>
      <vt:lpstr>Слайд 2</vt:lpstr>
      <vt:lpstr>Слайд 3</vt:lpstr>
      <vt:lpstr>Слайд 4</vt:lpstr>
      <vt:lpstr>Слайд 5</vt:lpstr>
      <vt:lpstr>Слайд 6</vt:lpstr>
      <vt:lpstr>Куклотерапия</vt:lpstr>
      <vt:lpstr>Сказка «Ангел»</vt:lpstr>
      <vt:lpstr>Слайд 9</vt:lpstr>
      <vt:lpstr>Слайд 10</vt:lpstr>
      <vt:lpstr>Слайд 11</vt:lpstr>
      <vt:lpstr>Изготовление «Ангела</vt:lpstr>
      <vt:lpstr>литература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Куклотерапия</dc:title>
  <dc:creator>SamLab.ws</dc:creator>
  <cp:lastModifiedBy>SamLab.ws</cp:lastModifiedBy>
  <cp:revision>17</cp:revision>
  <dcterms:created xsi:type="dcterms:W3CDTF">2015-03-20T14:56:41Z</dcterms:created>
  <dcterms:modified xsi:type="dcterms:W3CDTF">2015-03-23T10:30:47Z</dcterms:modified>
</cp:coreProperties>
</file>