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4" r:id="rId3"/>
    <p:sldId id="300" r:id="rId4"/>
    <p:sldId id="337" r:id="rId5"/>
    <p:sldId id="342" r:id="rId6"/>
    <p:sldId id="277" r:id="rId7"/>
    <p:sldId id="318" r:id="rId8"/>
    <p:sldId id="321" r:id="rId9"/>
    <p:sldId id="323" r:id="rId10"/>
    <p:sldId id="330" r:id="rId11"/>
    <p:sldId id="278" r:id="rId12"/>
    <p:sldId id="280" r:id="rId13"/>
    <p:sldId id="28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FF"/>
    <a:srgbClr val="0A7827"/>
    <a:srgbClr val="CCFFCC"/>
    <a:srgbClr val="CCFFFF"/>
    <a:srgbClr val="CCECFF"/>
    <a:srgbClr val="99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3309" autoAdjust="0"/>
  </p:normalViewPr>
  <p:slideViewPr>
    <p:cSldViewPr>
      <p:cViewPr varScale="1">
        <p:scale>
          <a:sx n="46" d="100"/>
          <a:sy n="46" d="100"/>
        </p:scale>
        <p:origin x="18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FBBA89-99D4-42EE-8637-7D0C2B4A9A24}" type="datetimeFigureOut">
              <a:rPr lang="ru-RU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39D5C3-A46C-480E-BEC1-97B97C822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02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9D5C3-A46C-480E-BEC1-97B97C822BD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4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3B959F-8A66-4D78-8328-566BE8EB1AF9}" type="datetimeFigureOut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E71DD2-7FC4-47B6-97FE-AA0FD84C94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931736-EC29-4D69-B343-A193EEC29FE5}" type="datetimeFigureOut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FBA4B9-6E75-4D36-8BEB-86CA7C05C2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981FA1-1ADE-46DA-9620-105D5F62FB91}" type="datetimeFigureOut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877482-01BB-41C0-9DE3-43D179B1AB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726BCC-598B-4E35-B3A9-6134F20412A9}" type="datetimeFigureOut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A5111B-E437-4E15-9247-657694BE62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28129C-4DE7-4D72-AD0B-FF9420582924}" type="datetimeFigureOut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4107FD-0FFB-41B1-BA20-C0D0E6A14A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E6DD64-FA26-4C4B-A829-E096BA864258}" type="datetimeFigureOut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B4C400-6421-4483-9D09-FACC72E282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908FB2-F012-4139-98E1-CE25017250A4}" type="datetimeFigureOut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4FB329-40FE-49B1-80BC-B9532896FB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E61D13-21FB-4341-854E-D65D461D56B5}" type="datetimeFigureOut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4ACBBF-3A20-4FA0-9448-71F113E6D7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8C21AE-8D23-4DE8-A733-85ACF1E7B009}" type="datetimeFigureOut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8076E9-97B6-4792-93B7-F7FE100CC2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F2DF0A-9016-49AA-830C-07D36CF383A9}" type="datetimeFigureOut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519DCC-2D34-4E39-B78E-B5EF631CC0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509441-FA09-4303-832B-B3EBC732F160}" type="datetimeFigureOut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1AB3A0-EA5E-47FD-8866-528E152571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DBEDA6D-010E-4F64-99EC-D4FB303676E3}" type="datetimeFigureOut">
              <a:rPr lang="ru-RU" smtClean="0"/>
              <a:pPr>
                <a:defRPr/>
              </a:pPr>
              <a:t>03.11.2015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25008A7-E510-4D56-B3EF-F1D3AE4E7F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C:\Users\betta\Desktop\юля\70fdeba0debd33f01d80bb65e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71640" y="2348856"/>
            <a:ext cx="54006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061532" y="1718772"/>
            <a:ext cx="7056437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Impact"/>
              </a:rPr>
              <a:t> домашние </a:t>
            </a:r>
            <a:r>
              <a:rPr lang="ru-RU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Impact"/>
              </a:rPr>
              <a:t>и дикие животные</a:t>
            </a:r>
            <a:endParaRPr lang="ru-RU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008080"/>
              </a:solidFill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508" y="5139228"/>
            <a:ext cx="74709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sz="1600" b="1" dirty="0" smtClean="0"/>
              <a:t>Подготовила воспитатель младшей группы Михайлова В.В..</a:t>
            </a:r>
          </a:p>
          <a:p>
            <a:pPr algn="r"/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418190" y="-145197"/>
            <a:ext cx="630762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Государственное бюджетное общеобразовательное учреждение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ш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кола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№ 465.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baseline="0" dirty="0" smtClean="0">
                <a:latin typeface="Arial" pitchFamily="34" charset="0"/>
                <a:cs typeface="Arial" pitchFamily="34" charset="0"/>
              </a:rPr>
              <a:t>Дошкольное отделение.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192216" y="2618892"/>
            <a:ext cx="2318431" cy="3035022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Кто рано встает,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Голосисто поет,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Детям спать не дает?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3234162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1436" y="368592"/>
            <a:ext cx="5760768" cy="56707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Дидактическая игра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«Кто что ест?»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1746" name="Picture 2" descr="C:\Users\Ольга\Desktop\koshka-maine-co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60" y="1448736"/>
            <a:ext cx="3901440" cy="3048000"/>
          </a:xfrm>
          <a:prstGeom prst="rect">
            <a:avLst/>
          </a:prstGeom>
          <a:noFill/>
        </p:spPr>
      </p:pic>
      <p:pic>
        <p:nvPicPr>
          <p:cNvPr id="31747" name="Picture 3" descr="C:\Users\Ольга\Desktop\item229_img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2228" y="728640"/>
            <a:ext cx="1837832" cy="1440192"/>
          </a:xfrm>
          <a:prstGeom prst="rect">
            <a:avLst/>
          </a:prstGeom>
          <a:noFill/>
        </p:spPr>
      </p:pic>
      <p:pic>
        <p:nvPicPr>
          <p:cNvPr id="31748" name="Picture 4" descr="C:\Users\Ольга\Desktop\orehi-zheludi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40" y="2618892"/>
            <a:ext cx="1661154" cy="1661154"/>
          </a:xfrm>
          <a:prstGeom prst="rect">
            <a:avLst/>
          </a:prstGeom>
          <a:noFill/>
        </p:spPr>
      </p:pic>
      <p:pic>
        <p:nvPicPr>
          <p:cNvPr id="3074" name="Picture 2" descr="C:\Users\Ольга\Desktop\news_31_big_1148297808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82228" y="4509144"/>
            <a:ext cx="2047047" cy="1654014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4481988" y="2258844"/>
            <a:ext cx="1530204" cy="90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льга\Desktop\DOGB1198-350_en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22300" y="908664"/>
            <a:ext cx="1651790" cy="1527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Дидактическая игра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«Кто что ест?»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Ольга\Desktop\170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60" y="728640"/>
            <a:ext cx="5156104" cy="3870516"/>
          </a:xfrm>
          <a:prstGeom prst="rect">
            <a:avLst/>
          </a:prstGeom>
          <a:noFill/>
        </p:spPr>
      </p:pic>
      <p:pic>
        <p:nvPicPr>
          <p:cNvPr id="31748" name="Picture 4" descr="C:\Users\Ольга\Desktop\orehi-zheludi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22300" y="2708904"/>
            <a:ext cx="1661154" cy="1661154"/>
          </a:xfrm>
          <a:prstGeom prst="rect">
            <a:avLst/>
          </a:prstGeom>
          <a:noFill/>
        </p:spPr>
      </p:pic>
      <p:pic>
        <p:nvPicPr>
          <p:cNvPr id="1027" name="Picture 3" descr="C:\Users\Ольга\Desktop\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92216" y="4689168"/>
            <a:ext cx="2663368" cy="1412392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5832168" y="4149096"/>
            <a:ext cx="1260168" cy="1080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Дидактическая игра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«Кто что ест?»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Ольга\Desktop\133481609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60" y="728640"/>
            <a:ext cx="5143500" cy="3857625"/>
          </a:xfrm>
          <a:prstGeom prst="rect">
            <a:avLst/>
          </a:prstGeom>
          <a:noFill/>
        </p:spPr>
      </p:pic>
      <p:pic>
        <p:nvPicPr>
          <p:cNvPr id="9" name="Picture 4" descr="C:\Users\Ольга\Desktop\DOGB1198-350_en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2288" y="2888928"/>
            <a:ext cx="1651790" cy="1527032"/>
          </a:xfrm>
          <a:prstGeom prst="rect">
            <a:avLst/>
          </a:prstGeom>
          <a:noFill/>
        </p:spPr>
      </p:pic>
      <p:pic>
        <p:nvPicPr>
          <p:cNvPr id="2051" name="Picture 3" descr="C:\Users\Ольга\Desktop\загруженно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2276" y="4599156"/>
            <a:ext cx="1828760" cy="1464465"/>
          </a:xfrm>
          <a:prstGeom prst="rect">
            <a:avLst/>
          </a:prstGeom>
          <a:noFill/>
        </p:spPr>
      </p:pic>
      <p:pic>
        <p:nvPicPr>
          <p:cNvPr id="2052" name="Picture 4" descr="C:\Users\Ольга\Desktop\58917884_47527382_45527243_1245854161_38844810_yablok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32288" y="728640"/>
            <a:ext cx="1698786" cy="1964929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5562132" y="3969072"/>
            <a:ext cx="11701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body" idx="2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b="1" i="1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	</a:t>
            </a:r>
            <a:endParaRPr lang="ru-RU" sz="5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761373" y="458604"/>
            <a:ext cx="2820496" cy="22503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Я, ребята, летом серый.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 вот зимой как снег я белый.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Все говорят, что я трусишка.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 я лишь маленький…</a:t>
            </a:r>
          </a:p>
          <a:p>
            <a:pPr algn="ctr">
              <a:buNone/>
            </a:pPr>
            <a:endParaRPr lang="ru-RU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1976" y="368592"/>
            <a:ext cx="4320576" cy="486064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softEdge rad="317500"/>
          </a:effectLst>
        </p:spPr>
      </p:pic>
      <p:pic>
        <p:nvPicPr>
          <p:cNvPr id="9" name="Рисунок 8" descr="091e40d473ba0dcee55b828ff77e97e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48" y="2618892"/>
            <a:ext cx="4410588" cy="333044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82228" y="2888928"/>
            <a:ext cx="2610348" cy="2764986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Хитрая плутовка,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Рыжая головка,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Хвост пушистый – краса,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А зовут ее - …      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          </a:t>
            </a:r>
          </a:p>
        </p:txBody>
      </p:sp>
      <p:pic>
        <p:nvPicPr>
          <p:cNvPr id="5" name="Содержимое 4" descr="1241808039_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1460" y="548616"/>
            <a:ext cx="5670756" cy="549073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62252" y="2798916"/>
            <a:ext cx="2250300" cy="2854998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 собаку он похож,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Что ни зуб – то острый нож,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Он бежит оскалив пасть,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На овцу готов напасть!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Gray-Wolf-In-Autumn-2048x25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472" y="548616"/>
            <a:ext cx="5670756" cy="531070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92216" y="2618892"/>
            <a:ext cx="2318430" cy="303502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Летом ходит без дороги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Между сосен и берез,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А зимой он спит в берлоге,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От мороза пряча нос!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Ольга\Desktop\бурый-медвед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1448" y="458604"/>
            <a:ext cx="5760768" cy="5490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>
            <a:off x="6552264" y="3068952"/>
            <a:ext cx="2160287" cy="2790372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Голодная-мычит</a:t>
            </a:r>
            <a:r>
              <a:rPr lang="ru-RU" sz="32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3200" b="1" dirty="0" err="1" smtClean="0">
                <a:solidFill>
                  <a:srgbClr val="C00000"/>
                </a:solidFill>
              </a:rPr>
              <a:t>Сытая-жует</a:t>
            </a:r>
            <a:r>
              <a:rPr lang="ru-RU" sz="32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Всем ребятам молоко дает!</a:t>
            </a: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Рисунок 12" descr="7c45f4f0f0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436" y="458604"/>
            <a:ext cx="6300840" cy="5769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82228" y="3158964"/>
            <a:ext cx="2430324" cy="3150420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Хвостик-розовым</a:t>
            </a:r>
            <a:r>
              <a:rPr lang="ru-RU" sz="3200" b="1" dirty="0" smtClean="0">
                <a:solidFill>
                  <a:srgbClr val="C00000"/>
                </a:solidFill>
              </a:rPr>
              <a:t> крючком,</a:t>
            </a:r>
          </a:p>
          <a:p>
            <a:r>
              <a:rPr lang="ru-RU" sz="3200" b="1" dirty="0" err="1" smtClean="0">
                <a:solidFill>
                  <a:srgbClr val="C00000"/>
                </a:solidFill>
              </a:rPr>
              <a:t>Носик-круглым</a:t>
            </a:r>
            <a:r>
              <a:rPr lang="ru-RU" sz="3200" b="1" dirty="0" smtClean="0">
                <a:solidFill>
                  <a:srgbClr val="C00000"/>
                </a:solidFill>
              </a:rPr>
              <a:t> пятачком,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Не щенок я, не теленок,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А чумазый…</a:t>
            </a:r>
          </a:p>
        </p:txBody>
      </p:sp>
      <p:pic>
        <p:nvPicPr>
          <p:cNvPr id="5" name="Содержимое 4" descr="b266e9724491b610848c8c36ca2d07805ff62ab2.previe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1436" y="368592"/>
            <a:ext cx="5940792" cy="5850780"/>
          </a:xfr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462252" y="2528880"/>
            <a:ext cx="2161692" cy="3330444"/>
          </a:xfrm>
        </p:spPr>
        <p:txBody>
          <a:bodyPr>
            <a:normAutofit fontScale="62500" lnSpcReduction="2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Спокойный, важный и усатый,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Похож на </a:t>
            </a:r>
            <a:r>
              <a:rPr lang="ru-RU" sz="2800" b="1" dirty="0" err="1" smtClean="0">
                <a:solidFill>
                  <a:srgbClr val="C00000"/>
                </a:solidFill>
              </a:rPr>
              <a:t>тигра,-полосатый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Он припеваючи живет-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Большой и рыжий Васька-…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red_cat_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1448" y="458604"/>
            <a:ext cx="5850780" cy="5490732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Содержимое 9" descr="0824dd91b9a14066e1b62cd9530a78e7.jpe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31448" y="458604"/>
            <a:ext cx="8281104" cy="5670756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</TotalTime>
  <Words>179</Words>
  <Application>Microsoft Office PowerPoint</Application>
  <PresentationFormat>Экран (4:3)</PresentationFormat>
  <Paragraphs>55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Impact</vt:lpstr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Дидактическая игра «Кто что ест?»</vt:lpstr>
      <vt:lpstr>Дидактическая игра «Кто что ест?»</vt:lpstr>
      <vt:lpstr>Дидактическая игра «Кто что ест?»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Светлана</dc:creator>
  <cp:lastModifiedBy>Валерия Михайлова</cp:lastModifiedBy>
  <cp:revision>171</cp:revision>
  <dcterms:created xsi:type="dcterms:W3CDTF">2010-12-08T16:31:40Z</dcterms:created>
  <dcterms:modified xsi:type="dcterms:W3CDTF">2015-11-03T11:57:02Z</dcterms:modified>
</cp:coreProperties>
</file>