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0A10-7820-4DF7-B54C-DF6698F88948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013F-E0FE-41C2-A318-B23580B1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858180" cy="535785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2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– средний - маленький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549504_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143380"/>
            <a:ext cx="3048008" cy="2286006"/>
          </a:xfrm>
          <a:prstGeom prst="rect">
            <a:avLst/>
          </a:prstGeom>
        </p:spPr>
      </p:pic>
      <p:pic>
        <p:nvPicPr>
          <p:cNvPr id="5" name="Рисунок 4" descr="549504_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5143512"/>
            <a:ext cx="1523983" cy="1142988"/>
          </a:xfrm>
          <a:prstGeom prst="rect">
            <a:avLst/>
          </a:prstGeom>
        </p:spPr>
      </p:pic>
      <p:pic>
        <p:nvPicPr>
          <p:cNvPr id="7" name="Рисунок 6" descr="0009-013-Prishjol-k-teremochku-Mishk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429000"/>
            <a:ext cx="2167202" cy="2874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Prishjol-k-teremochku-Mishk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00174"/>
            <a:ext cx="2477016" cy="3285966"/>
          </a:xfrm>
          <a:prstGeom prst="rect">
            <a:avLst/>
          </a:prstGeom>
        </p:spPr>
      </p:pic>
      <p:pic>
        <p:nvPicPr>
          <p:cNvPr id="6" name="Рисунок 5" descr="1293358786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09" y="3857527"/>
            <a:ext cx="3143272" cy="2959574"/>
          </a:xfrm>
          <a:prstGeom prst="rect">
            <a:avLst/>
          </a:prstGeom>
        </p:spPr>
      </p:pic>
      <p:pic>
        <p:nvPicPr>
          <p:cNvPr id="7" name="Рисунок 6" descr="1293358786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80" y="4005064"/>
            <a:ext cx="2149699" cy="2024067"/>
          </a:xfrm>
          <a:prstGeom prst="rect">
            <a:avLst/>
          </a:prstGeom>
        </p:spPr>
      </p:pic>
      <p:pic>
        <p:nvPicPr>
          <p:cNvPr id="8" name="Рисунок 7" descr="0_962cc_ccfa666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054557"/>
            <a:ext cx="1428740" cy="1428740"/>
          </a:xfrm>
          <a:prstGeom prst="rect">
            <a:avLst/>
          </a:prstGeom>
        </p:spPr>
      </p:pic>
      <p:pic>
        <p:nvPicPr>
          <p:cNvPr id="9" name="Рисунок 8" descr="0_962cc_ccfa666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3731" y="1000128"/>
            <a:ext cx="1428740" cy="1428740"/>
          </a:xfrm>
          <a:prstGeom prst="rect">
            <a:avLst/>
          </a:prstGeom>
        </p:spPr>
      </p:pic>
      <p:pic>
        <p:nvPicPr>
          <p:cNvPr id="10" name="Рисунок 9" descr="0_962cc_ccfa666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3003" y="2428787"/>
            <a:ext cx="1428740" cy="1428740"/>
          </a:xfrm>
          <a:prstGeom prst="rect">
            <a:avLst/>
          </a:prstGeom>
        </p:spPr>
      </p:pic>
      <p:pic>
        <p:nvPicPr>
          <p:cNvPr id="11" name="Рисунок 10" descr="0_962cc_ccfa666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714620"/>
            <a:ext cx="714380" cy="714380"/>
          </a:xfrm>
          <a:prstGeom prst="rect">
            <a:avLst/>
          </a:prstGeom>
        </p:spPr>
      </p:pic>
      <p:pic>
        <p:nvPicPr>
          <p:cNvPr id="12" name="Рисунок 11" descr="0_962cc_ccfa666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8956" y="1142984"/>
            <a:ext cx="714380" cy="714380"/>
          </a:xfrm>
          <a:prstGeom prst="rect">
            <a:avLst/>
          </a:prstGeom>
        </p:spPr>
      </p:pic>
      <p:pic>
        <p:nvPicPr>
          <p:cNvPr id="13" name="Рисунок 12" descr="0_962cc_ccfa666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86058"/>
            <a:ext cx="714380" cy="714380"/>
          </a:xfrm>
          <a:prstGeom prst="rect">
            <a:avLst/>
          </a:prstGeom>
        </p:spPr>
      </p:pic>
      <p:pic>
        <p:nvPicPr>
          <p:cNvPr id="14" name="Рисунок 13" descr="0_962cc_ccfa6660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643182"/>
            <a:ext cx="714380" cy="714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4348" y="42860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Помоги Топтыгину собрать в большую корзину – большие грибы, </a:t>
            </a:r>
          </a:p>
          <a:p>
            <a:r>
              <a:rPr lang="ru-RU" b="1" dirty="0" smtClean="0"/>
              <a:t>а в маленькую корзинку маленькие грибы.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4" y="1714498"/>
            <a:ext cx="7127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77556E-17 L 0.12656 0.5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4184 0.34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3594 0.31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4158 0.38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32292 0.55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5052 0.6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32605 0.461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-0.39514 0.649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071670" y="1643050"/>
            <a:ext cx="55721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42844" y="3286124"/>
            <a:ext cx="6143668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14612" y="5214950"/>
            <a:ext cx="55721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0_7cc2e_b853b3a3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785926"/>
            <a:ext cx="1480849" cy="2074018"/>
          </a:xfrm>
          <a:prstGeom prst="rect">
            <a:avLst/>
          </a:prstGeom>
        </p:spPr>
      </p:pic>
      <p:pic>
        <p:nvPicPr>
          <p:cNvPr id="14" name="Рисунок 13" descr="0a2259eed9d08d2af98af9f4f87a96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94"/>
            <a:ext cx="1857356" cy="2321696"/>
          </a:xfrm>
          <a:prstGeom prst="rect">
            <a:avLst/>
          </a:prstGeom>
        </p:spPr>
      </p:pic>
      <p:pic>
        <p:nvPicPr>
          <p:cNvPr id="15" name="Рисунок 14" descr="0a22974cf1d9002d343f16b744f53c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876"/>
            <a:ext cx="1966923" cy="2458655"/>
          </a:xfrm>
          <a:prstGeom prst="rect">
            <a:avLst/>
          </a:prstGeom>
        </p:spPr>
      </p:pic>
      <p:sp>
        <p:nvSpPr>
          <p:cNvPr id="16" name="Куб 15"/>
          <p:cNvSpPr/>
          <p:nvPr/>
        </p:nvSpPr>
        <p:spPr>
          <a:xfrm>
            <a:off x="1142976" y="5929330"/>
            <a:ext cx="642942" cy="642942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1928794" y="5357826"/>
            <a:ext cx="1143008" cy="1143008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3929058" y="5715016"/>
            <a:ext cx="857256" cy="785818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285720" y="5500702"/>
            <a:ext cx="857256" cy="785818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8072462" y="5357826"/>
            <a:ext cx="857256" cy="785818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7715272" y="357166"/>
            <a:ext cx="1143008" cy="1143008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5286380" y="5429264"/>
            <a:ext cx="1143008" cy="1143008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6929454" y="5929330"/>
            <a:ext cx="642942" cy="642942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3214678" y="5572140"/>
            <a:ext cx="642942" cy="642942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train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046" b="28972"/>
          <a:stretch>
            <a:fillRect/>
          </a:stretch>
        </p:blipFill>
        <p:spPr>
          <a:xfrm>
            <a:off x="142844" y="2000240"/>
            <a:ext cx="1285884" cy="1384798"/>
          </a:xfrm>
          <a:prstGeom prst="rect">
            <a:avLst/>
          </a:prstGeom>
        </p:spPr>
      </p:pic>
      <p:pic>
        <p:nvPicPr>
          <p:cNvPr id="26" name="Рисунок 25" descr="train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046" b="28972"/>
          <a:stretch>
            <a:fillRect/>
          </a:stretch>
        </p:blipFill>
        <p:spPr>
          <a:xfrm flipH="1">
            <a:off x="6286512" y="285728"/>
            <a:ext cx="1285884" cy="1384798"/>
          </a:xfrm>
          <a:prstGeom prst="rect">
            <a:avLst/>
          </a:prstGeom>
        </p:spPr>
      </p:pic>
      <p:pic>
        <p:nvPicPr>
          <p:cNvPr id="27" name="Рисунок 26" descr="train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046" b="28972"/>
          <a:stretch>
            <a:fillRect/>
          </a:stretch>
        </p:blipFill>
        <p:spPr>
          <a:xfrm flipH="1">
            <a:off x="7000892" y="3857628"/>
            <a:ext cx="1285884" cy="1384798"/>
          </a:xfrm>
          <a:prstGeom prst="rect">
            <a:avLst/>
          </a:prstGeom>
        </p:spPr>
      </p:pic>
      <p:sp>
        <p:nvSpPr>
          <p:cNvPr id="28" name="Куб 27"/>
          <p:cNvSpPr/>
          <p:nvPr/>
        </p:nvSpPr>
        <p:spPr>
          <a:xfrm>
            <a:off x="8215338" y="3071810"/>
            <a:ext cx="642942" cy="642942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571604" y="142852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Построй для Тигрёнка поезд из больших кубиков. Для Зайчика из кубиков поменьше.</a:t>
            </a:r>
          </a:p>
          <a:p>
            <a:r>
              <a:rPr lang="ru-RU" b="1" dirty="0" smtClean="0"/>
              <a:t>А для Ёжика из маленьких.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341 L -0.28021 0.025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1804 L -0.14844 -0.720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35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3377E-6 L 0.06909 -0.699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34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1295 L 0.12257 -0.432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2359E-6 L -0.16562 -0.46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3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3774E-7 L -0.50851 -0.411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-20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2535E-7 L -0.08021 -0.20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10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8483E-6 L 0.24722 -0.149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7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4.62535E-7 L 0.39635 -0.20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-10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8363E-6 L -0.45712 0.215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1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60280346d35e36039f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14598" cy="3143248"/>
          </a:xfrm>
          <a:prstGeom prst="rect">
            <a:avLst/>
          </a:prstGeom>
        </p:spPr>
      </p:pic>
      <p:pic>
        <p:nvPicPr>
          <p:cNvPr id="3" name="Рисунок 2" descr="0_79c9d_b2e26500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966" y="3500438"/>
            <a:ext cx="2306876" cy="3051424"/>
          </a:xfrm>
          <a:prstGeom prst="rect">
            <a:avLst/>
          </a:prstGeom>
        </p:spPr>
      </p:pic>
      <p:pic>
        <p:nvPicPr>
          <p:cNvPr id="5" name="Рисунок 4" descr="0a22974cf1d9002d343f16b744f53c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4"/>
            <a:ext cx="2643206" cy="3304009"/>
          </a:xfrm>
          <a:prstGeom prst="rect">
            <a:avLst/>
          </a:prstGeom>
        </p:spPr>
      </p:pic>
      <p:pic>
        <p:nvPicPr>
          <p:cNvPr id="7" name="Рисунок 6" descr="q712656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489627"/>
            <a:ext cx="642942" cy="727937"/>
          </a:xfrm>
          <a:prstGeom prst="rect">
            <a:avLst/>
          </a:prstGeom>
        </p:spPr>
      </p:pic>
      <p:pic>
        <p:nvPicPr>
          <p:cNvPr id="8" name="Рисунок 7" descr="q7126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000108"/>
            <a:ext cx="1526297" cy="1728069"/>
          </a:xfrm>
          <a:prstGeom prst="rect">
            <a:avLst/>
          </a:prstGeom>
        </p:spPr>
      </p:pic>
      <p:pic>
        <p:nvPicPr>
          <p:cNvPr id="9" name="Рисунок 8" descr="q712656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2285992"/>
            <a:ext cx="1062046" cy="1202446"/>
          </a:xfrm>
          <a:prstGeom prst="rect">
            <a:avLst/>
          </a:prstGeom>
        </p:spPr>
      </p:pic>
      <p:pic>
        <p:nvPicPr>
          <p:cNvPr id="10" name="Рисунок 9" descr="q712656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5072074"/>
            <a:ext cx="1062046" cy="1202446"/>
          </a:xfrm>
          <a:prstGeom prst="rect">
            <a:avLst/>
          </a:prstGeom>
        </p:spPr>
      </p:pic>
      <p:pic>
        <p:nvPicPr>
          <p:cNvPr id="11" name="Рисунок 10" descr="q712656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1214422"/>
            <a:ext cx="1062046" cy="1202446"/>
          </a:xfrm>
          <a:prstGeom prst="rect">
            <a:avLst/>
          </a:prstGeom>
        </p:spPr>
      </p:pic>
      <p:pic>
        <p:nvPicPr>
          <p:cNvPr id="12" name="Рисунок 11" descr="q712656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4328" y="3636535"/>
            <a:ext cx="642942" cy="727937"/>
          </a:xfrm>
          <a:prstGeom prst="rect">
            <a:avLst/>
          </a:prstGeom>
        </p:spPr>
      </p:pic>
      <p:pic>
        <p:nvPicPr>
          <p:cNvPr id="13" name="Рисунок 12" descr="q712656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998" y="4364541"/>
            <a:ext cx="642942" cy="727937"/>
          </a:xfrm>
          <a:prstGeom prst="rect">
            <a:avLst/>
          </a:prstGeom>
        </p:spPr>
      </p:pic>
      <p:pic>
        <p:nvPicPr>
          <p:cNvPr id="16" name="Рисунок 15" descr="q712656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1537126"/>
            <a:ext cx="642942" cy="727937"/>
          </a:xfrm>
          <a:prstGeom prst="rect">
            <a:avLst/>
          </a:prstGeom>
        </p:spPr>
      </p:pic>
      <p:pic>
        <p:nvPicPr>
          <p:cNvPr id="17" name="Рисунок 16" descr="q7126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928934"/>
            <a:ext cx="1526297" cy="1728069"/>
          </a:xfrm>
          <a:prstGeom prst="rect">
            <a:avLst/>
          </a:prstGeom>
        </p:spPr>
      </p:pic>
      <p:pic>
        <p:nvPicPr>
          <p:cNvPr id="18" name="Рисунок 17" descr="q7126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3404" y="1857364"/>
            <a:ext cx="1526297" cy="1728069"/>
          </a:xfrm>
          <a:prstGeom prst="rect">
            <a:avLst/>
          </a:prstGeom>
        </p:spPr>
      </p:pic>
      <p:pic>
        <p:nvPicPr>
          <p:cNvPr id="19" name="Рисунок 18" descr="q7126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5000636"/>
            <a:ext cx="1526297" cy="1728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86050" y="428604"/>
            <a:ext cx="5970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Раздай яблоки Ежик любит маленькие, Гномик большие,</a:t>
            </a:r>
          </a:p>
          <a:p>
            <a:r>
              <a:rPr lang="ru-RU" b="1" dirty="0" smtClean="0"/>
              <a:t> а Кот в сапогах средние.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1" y="2853596"/>
            <a:ext cx="6397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953E-6 L -0.50416 0.35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178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8094E-6 L -0.41302 0.524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0" y="26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5356E-6 L -0.49792 0.2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12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3608E-6 L -0.56684 0.599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29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75763E-7 L -0.39722 0.429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21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031E-6 L 0.36996 0.04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942E-6 L -0.04809 0.554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27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1267E-6 L 0.48924 0.366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13691E-6 L 0.3717 0.584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29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2461E-6 L -0.56944 0.11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2" y="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333E-6 L -0.56875 -0.015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-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7613E-6 L -0.19306 -0.452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2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03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60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Domovoi</dc:creator>
  <cp:lastModifiedBy>BEST</cp:lastModifiedBy>
  <cp:revision>36</cp:revision>
  <dcterms:created xsi:type="dcterms:W3CDTF">2013-10-13T13:10:41Z</dcterms:created>
  <dcterms:modified xsi:type="dcterms:W3CDTF">2015-05-03T06:39:10Z</dcterms:modified>
</cp:coreProperties>
</file>