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E49C"/>
    <a:srgbClr val="94A76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7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AD02-55A4-4A63-B291-9A2F820901BB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E3C2-8BF0-43AB-9020-BE2CFF436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AD02-55A4-4A63-B291-9A2F820901BB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E3C2-8BF0-43AB-9020-BE2CFF436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AD02-55A4-4A63-B291-9A2F820901BB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E3C2-8BF0-43AB-9020-BE2CFF436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AD02-55A4-4A63-B291-9A2F820901BB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E3C2-8BF0-43AB-9020-BE2CFF436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AD02-55A4-4A63-B291-9A2F820901BB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E3C2-8BF0-43AB-9020-BE2CFF436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AD02-55A4-4A63-B291-9A2F820901BB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E3C2-8BF0-43AB-9020-BE2CFF436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AD02-55A4-4A63-B291-9A2F820901BB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E3C2-8BF0-43AB-9020-BE2CFF436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AD02-55A4-4A63-B291-9A2F820901BB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E3C2-8BF0-43AB-9020-BE2CFF436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AD02-55A4-4A63-B291-9A2F820901BB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E3C2-8BF0-43AB-9020-BE2CFF436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AD02-55A4-4A63-B291-9A2F820901BB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E3C2-8BF0-43AB-9020-BE2CFF436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AD02-55A4-4A63-B291-9A2F820901BB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E3C2-8BF0-43AB-9020-BE2CFF436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CAD02-55A4-4A63-B291-9A2F820901BB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BE3C2-8BF0-43AB-9020-BE2CFF436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285720" y="214290"/>
            <a:ext cx="8572560" cy="642942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Содержимое 3" descr="111111111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6" y="571480"/>
            <a:ext cx="4286815" cy="4525963"/>
          </a:xfrm>
          <a:prstGeom prst="rect">
            <a:avLst/>
          </a:prstGeom>
        </p:spPr>
      </p:pic>
      <p:pic>
        <p:nvPicPr>
          <p:cNvPr id="6" name="Рисунок 5" descr="-----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00496" y="428604"/>
            <a:ext cx="3787504" cy="4786346"/>
          </a:xfrm>
          <a:prstGeom prst="rect">
            <a:avLst/>
          </a:prstGeom>
        </p:spPr>
      </p:pic>
      <p:pic>
        <p:nvPicPr>
          <p:cNvPr id="8" name="Рисунок 7" descr="70420765_69731353_65158133_55938426_7bd332cfb3a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4643446"/>
            <a:ext cx="2643206" cy="2000264"/>
          </a:xfrm>
          <a:prstGeom prst="rect">
            <a:avLst/>
          </a:prstGeom>
        </p:spPr>
      </p:pic>
      <p:pic>
        <p:nvPicPr>
          <p:cNvPr id="9" name="Рисунок 8" descr="70420765_69731353_65158133_55938426_7bd332cfb3a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4714884"/>
            <a:ext cx="2643206" cy="2000264"/>
          </a:xfrm>
          <a:prstGeom prst="rect">
            <a:avLst/>
          </a:prstGeom>
        </p:spPr>
      </p:pic>
      <p:pic>
        <p:nvPicPr>
          <p:cNvPr id="12" name="Рисунок 11" descr="70420765_69731353_65158133_55938426_7bd332cfb3a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643446"/>
            <a:ext cx="2643206" cy="2000264"/>
          </a:xfrm>
          <a:prstGeom prst="rect">
            <a:avLst/>
          </a:prstGeom>
        </p:spPr>
      </p:pic>
      <p:pic>
        <p:nvPicPr>
          <p:cNvPr id="13" name="Рисунок 12" descr="70420765_69731353_65158133_55938426_7bd332cfb3a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4500570"/>
            <a:ext cx="2643206" cy="2000264"/>
          </a:xfrm>
          <a:prstGeom prst="rect">
            <a:avLst/>
          </a:prstGeom>
        </p:spPr>
      </p:pic>
      <p:pic>
        <p:nvPicPr>
          <p:cNvPr id="14" name="Рисунок 13" descr="70420765_69731353_65158133_55938426_7bd332cfb3a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4500570"/>
            <a:ext cx="2643206" cy="2000264"/>
          </a:xfrm>
          <a:prstGeom prst="rect">
            <a:avLst/>
          </a:prstGeom>
        </p:spPr>
      </p:pic>
      <p:pic>
        <p:nvPicPr>
          <p:cNvPr id="16" name="Рисунок 15" descr="181aab9aaeb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571604" y="2643182"/>
            <a:ext cx="2597575" cy="3643314"/>
          </a:xfrm>
          <a:prstGeom prst="rect">
            <a:avLst/>
          </a:prstGeom>
        </p:spPr>
      </p:pic>
      <p:pic>
        <p:nvPicPr>
          <p:cNvPr id="17" name="Рисунок 16" descr="37100950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1802" y="4429132"/>
            <a:ext cx="2000264" cy="1997386"/>
          </a:xfrm>
          <a:prstGeom prst="rect">
            <a:avLst/>
          </a:prstGeom>
        </p:spPr>
      </p:pic>
      <p:pic>
        <p:nvPicPr>
          <p:cNvPr id="18" name="Содержимое 3" descr="0_3a8a4_bb040935_XL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flipH="1">
            <a:off x="5357818" y="4429132"/>
            <a:ext cx="1808986" cy="1768469"/>
          </a:xfrm>
          <a:prstGeom prst="rect">
            <a:avLst/>
          </a:prstGeom>
        </p:spPr>
      </p:pic>
      <p:pic>
        <p:nvPicPr>
          <p:cNvPr id="19" name="Рисунок 18" descr="0adb6f8fee7d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flipH="1">
            <a:off x="6215074" y="3071810"/>
            <a:ext cx="2500330" cy="3214686"/>
          </a:xfrm>
          <a:prstGeom prst="rect">
            <a:avLst/>
          </a:prstGeom>
        </p:spPr>
      </p:pic>
      <p:pic>
        <p:nvPicPr>
          <p:cNvPr id="20" name="Рисунок 19" descr="0_3e23b_e8d613e2_XL.pn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2234638">
            <a:off x="5265196" y="2538558"/>
            <a:ext cx="2428892" cy="1928826"/>
          </a:xfrm>
          <a:prstGeom prst="rect">
            <a:avLst/>
          </a:prstGeom>
        </p:spPr>
      </p:pic>
      <p:sp>
        <p:nvSpPr>
          <p:cNvPr id="21" name="Выноска-облако 20"/>
          <p:cNvSpPr/>
          <p:nvPr/>
        </p:nvSpPr>
        <p:spPr>
          <a:xfrm>
            <a:off x="4429124" y="3500438"/>
            <a:ext cx="1857388" cy="1214446"/>
          </a:xfrm>
          <a:prstGeom prst="cloudCallou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рвите цветы!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4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EVEREST</dc:creator>
  <cp:lastModifiedBy>www</cp:lastModifiedBy>
  <cp:revision>39</cp:revision>
  <dcterms:created xsi:type="dcterms:W3CDTF">2013-03-20T09:56:21Z</dcterms:created>
  <dcterms:modified xsi:type="dcterms:W3CDTF">2014-03-31T14:00:58Z</dcterms:modified>
</cp:coreProperties>
</file>