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9C"/>
    <a:srgbClr val="94A7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428596" y="214290"/>
            <a:ext cx="8501122" cy="63579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-----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1714488"/>
            <a:ext cx="3931670" cy="3857628"/>
          </a:xfrm>
          <a:prstGeom prst="rect">
            <a:avLst/>
          </a:prstGeom>
        </p:spPr>
      </p:pic>
      <p:pic>
        <p:nvPicPr>
          <p:cNvPr id="25" name="Рисунок 24" descr="11111111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57356" y="428604"/>
            <a:ext cx="5214974" cy="4653019"/>
          </a:xfrm>
          <a:prstGeom prst="rect">
            <a:avLst/>
          </a:prstGeom>
        </p:spPr>
      </p:pic>
      <p:pic>
        <p:nvPicPr>
          <p:cNvPr id="24" name="Рисунок 23" descr="-----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643050"/>
            <a:ext cx="3931670" cy="3857628"/>
          </a:xfrm>
          <a:prstGeom prst="rect">
            <a:avLst/>
          </a:prstGeom>
        </p:spPr>
      </p:pic>
      <p:pic>
        <p:nvPicPr>
          <p:cNvPr id="22" name="Рисунок 21" descr="163bacccde6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43570" y="5072074"/>
            <a:ext cx="1571636" cy="857256"/>
          </a:xfrm>
          <a:prstGeom prst="rect">
            <a:avLst/>
          </a:prstGeom>
        </p:spPr>
      </p:pic>
      <p:pic>
        <p:nvPicPr>
          <p:cNvPr id="21" name="Рисунок 20" descr="ny1mG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4714884"/>
            <a:ext cx="2786114" cy="1143008"/>
          </a:xfrm>
          <a:prstGeom prst="rect">
            <a:avLst/>
          </a:prstGeom>
        </p:spPr>
      </p:pic>
      <p:pic>
        <p:nvPicPr>
          <p:cNvPr id="17" name="Рисунок 16" descr="35459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00166" y="3429000"/>
            <a:ext cx="7429552" cy="2656581"/>
          </a:xfrm>
          <a:prstGeom prst="rect">
            <a:avLst/>
          </a:prstGeom>
        </p:spPr>
      </p:pic>
      <p:pic>
        <p:nvPicPr>
          <p:cNvPr id="7" name="Рисунок 6" descr="163bacccde6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8794" y="5143512"/>
            <a:ext cx="1571636" cy="857256"/>
          </a:xfrm>
          <a:prstGeom prst="rect">
            <a:avLst/>
          </a:prstGeom>
        </p:spPr>
      </p:pic>
      <p:pic>
        <p:nvPicPr>
          <p:cNvPr id="19" name="Рисунок 18" descr="0_7ef45_c3478287_X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72000" y="5072074"/>
            <a:ext cx="1285884" cy="1123939"/>
          </a:xfrm>
          <a:prstGeom prst="rect">
            <a:avLst/>
          </a:prstGeom>
        </p:spPr>
      </p:pic>
      <p:pic>
        <p:nvPicPr>
          <p:cNvPr id="20" name="Рисунок 19" descr="0_7e2ea_287c8541_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6" y="4714884"/>
            <a:ext cx="1643074" cy="1643074"/>
          </a:xfrm>
          <a:prstGeom prst="rect">
            <a:avLst/>
          </a:prstGeom>
        </p:spPr>
      </p:pic>
      <p:pic>
        <p:nvPicPr>
          <p:cNvPr id="15" name="Рисунок 14" descr="4182b5161e3c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714480" y="2714620"/>
            <a:ext cx="2000264" cy="3214710"/>
          </a:xfrm>
          <a:prstGeom prst="rect">
            <a:avLst/>
          </a:prstGeom>
        </p:spPr>
      </p:pic>
      <p:pic>
        <p:nvPicPr>
          <p:cNvPr id="23" name="Рисунок 22" descr="3710095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572264" y="3429000"/>
            <a:ext cx="1500198" cy="2143116"/>
          </a:xfrm>
          <a:prstGeom prst="rect">
            <a:avLst/>
          </a:prstGeom>
        </p:spPr>
      </p:pic>
      <p:sp>
        <p:nvSpPr>
          <p:cNvPr id="27" name="Выноска-облако 26"/>
          <p:cNvSpPr/>
          <p:nvPr/>
        </p:nvSpPr>
        <p:spPr>
          <a:xfrm flipH="1">
            <a:off x="5429256" y="2000240"/>
            <a:ext cx="2071702" cy="1000132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Не топчите грибы, ягоды!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857356" y="5357826"/>
            <a:ext cx="2000264" cy="7858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1857356" y="5286388"/>
            <a:ext cx="2000264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071934" y="5429264"/>
            <a:ext cx="2000264" cy="7858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4214810" y="5500702"/>
            <a:ext cx="2000264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70420765_69731353_65158133_55938426_7bd332cfb3a4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57158" y="5195437"/>
            <a:ext cx="2000296" cy="1233959"/>
          </a:xfrm>
          <a:prstGeom prst="rect">
            <a:avLst/>
          </a:prstGeom>
        </p:spPr>
      </p:pic>
      <p:pic>
        <p:nvPicPr>
          <p:cNvPr id="36" name="Рисунок 35" descr="70420765_69731353_65158133_55938426_7bd332cfb3a4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072198" y="5214950"/>
            <a:ext cx="2000296" cy="1233959"/>
          </a:xfrm>
          <a:prstGeom prst="rect">
            <a:avLst/>
          </a:prstGeom>
        </p:spPr>
      </p:pic>
      <p:pic>
        <p:nvPicPr>
          <p:cNvPr id="32" name="Рисунок 31" descr="0adb6f8fee7d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flipH="1">
            <a:off x="4214810" y="2857496"/>
            <a:ext cx="2286016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EVEREST</dc:creator>
  <cp:lastModifiedBy>www</cp:lastModifiedBy>
  <cp:revision>39</cp:revision>
  <dcterms:created xsi:type="dcterms:W3CDTF">2013-03-20T09:56:21Z</dcterms:created>
  <dcterms:modified xsi:type="dcterms:W3CDTF">2014-03-31T13:58:35Z</dcterms:modified>
</cp:coreProperties>
</file>