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9C"/>
    <a:srgbClr val="94A7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CAD02-55A4-4A63-B291-9A2F820901BB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BE3C2-8BF0-43AB-9020-BE2CFF436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11111111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500042"/>
            <a:ext cx="4572000" cy="4752801"/>
          </a:xfrm>
          <a:prstGeom prst="rect">
            <a:avLst/>
          </a:prstGeom>
        </p:spPr>
      </p:pic>
      <p:pic>
        <p:nvPicPr>
          <p:cNvPr id="23" name="Рисунок 22" descr="11111111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28604"/>
            <a:ext cx="5143504" cy="4824239"/>
          </a:xfrm>
          <a:prstGeom prst="rect">
            <a:avLst/>
          </a:prstGeom>
        </p:spPr>
      </p:pic>
      <p:pic>
        <p:nvPicPr>
          <p:cNvPr id="22" name="Рисунок 21" descr="35459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596" y="3500438"/>
            <a:ext cx="8215370" cy="2500330"/>
          </a:xfrm>
          <a:prstGeom prst="rect">
            <a:avLst/>
          </a:prstGeom>
        </p:spPr>
      </p:pic>
      <p:pic>
        <p:nvPicPr>
          <p:cNvPr id="14" name="Рисунок 13" descr="ab9d6b7b182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4071942"/>
            <a:ext cx="1571636" cy="1285884"/>
          </a:xfrm>
          <a:prstGeom prst="rect">
            <a:avLst/>
          </a:prstGeom>
        </p:spPr>
      </p:pic>
      <p:pic>
        <p:nvPicPr>
          <p:cNvPr id="6" name="Содержимое 5" descr="-----.png"/>
          <p:cNvPicPr>
            <a:picLocks noGrp="1" noChangeAspect="1"/>
          </p:cNvPicPr>
          <p:nvPr>
            <p:ph idx="1"/>
          </p:nvPr>
        </p:nvPicPr>
        <p:blipFill>
          <a:blip r:embed="rId6" cstate="screen"/>
          <a:stretch>
            <a:fillRect/>
          </a:stretch>
        </p:blipFill>
        <p:spPr>
          <a:xfrm>
            <a:off x="3357554" y="1643050"/>
            <a:ext cx="3429024" cy="3411543"/>
          </a:xfrm>
        </p:spPr>
      </p:pic>
      <p:pic>
        <p:nvPicPr>
          <p:cNvPr id="8" name="Рисунок 7" descr="1194986745221290688fire_valessio_soares_de_.svg.hi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29124" y="4286256"/>
            <a:ext cx="2320504" cy="2146504"/>
          </a:xfrm>
          <a:prstGeom prst="rect">
            <a:avLst/>
          </a:prstGeom>
        </p:spPr>
      </p:pic>
      <p:pic>
        <p:nvPicPr>
          <p:cNvPr id="11" name="Рисунок 10" descr="181aab9aaeb1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5715008" y="3000372"/>
            <a:ext cx="2214578" cy="3429000"/>
          </a:xfrm>
          <a:prstGeom prst="rect">
            <a:avLst/>
          </a:prstGeom>
        </p:spPr>
      </p:pic>
      <p:pic>
        <p:nvPicPr>
          <p:cNvPr id="12" name="Рисунок 11" descr="aa5b0a30851b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214678" y="2857496"/>
            <a:ext cx="2550608" cy="3028191"/>
          </a:xfrm>
          <a:prstGeom prst="rect">
            <a:avLst/>
          </a:prstGeom>
        </p:spPr>
      </p:pic>
      <p:pic>
        <p:nvPicPr>
          <p:cNvPr id="18" name="Рисунок 17" descr="f849a1b8ac99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357818" y="2714620"/>
            <a:ext cx="1000132" cy="928694"/>
          </a:xfrm>
          <a:prstGeom prst="rect">
            <a:avLst/>
          </a:prstGeom>
        </p:spPr>
      </p:pic>
      <p:sp>
        <p:nvSpPr>
          <p:cNvPr id="19" name="Выноска-облако 18"/>
          <p:cNvSpPr/>
          <p:nvPr/>
        </p:nvSpPr>
        <p:spPr>
          <a:xfrm>
            <a:off x="1857356" y="2643182"/>
            <a:ext cx="2071702" cy="107157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Не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разжигайте костры!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" name="Рисунок 19" descr="37100950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1538" y="3714752"/>
            <a:ext cx="1857389" cy="2143116"/>
          </a:xfrm>
          <a:prstGeom prst="rect">
            <a:avLst/>
          </a:prstGeom>
        </p:spPr>
      </p:pic>
      <p:pic>
        <p:nvPicPr>
          <p:cNvPr id="24" name="Содержимое 3" descr="0_3a8a4_bb040935_XL.pn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2643174" y="4214818"/>
            <a:ext cx="1428760" cy="176846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072066" y="4643446"/>
            <a:ext cx="1071570" cy="785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107785" y="4607727"/>
            <a:ext cx="1071570" cy="8572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70420765_69731353_65158133_55938426_7bd332cfb3a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57158" y="5195437"/>
            <a:ext cx="2000296" cy="1233959"/>
          </a:xfrm>
          <a:prstGeom prst="rect">
            <a:avLst/>
          </a:prstGeom>
        </p:spPr>
      </p:pic>
      <p:pic>
        <p:nvPicPr>
          <p:cNvPr id="28" name="Рисунок 27" descr="70420765_69731353_65158133_55938426_7bd332cfb3a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858016" y="5214950"/>
            <a:ext cx="2000296" cy="1233959"/>
          </a:xfrm>
          <a:prstGeom prst="rect">
            <a:avLst/>
          </a:prstGeom>
        </p:spPr>
      </p:pic>
      <p:pic>
        <p:nvPicPr>
          <p:cNvPr id="29" name="Рисунок 28" descr="70420765_69731353_65158133_55938426_7bd332cfb3a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00166" y="5286388"/>
            <a:ext cx="2000296" cy="123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EVEREST</dc:creator>
  <cp:lastModifiedBy>www</cp:lastModifiedBy>
  <cp:revision>40</cp:revision>
  <dcterms:created xsi:type="dcterms:W3CDTF">2013-03-20T09:56:21Z</dcterms:created>
  <dcterms:modified xsi:type="dcterms:W3CDTF">2014-03-31T13:42:15Z</dcterms:modified>
</cp:coreProperties>
</file>