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9C"/>
    <a:srgbClr val="94A7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----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4287570" cy="4929198"/>
          </a:xfrm>
          <a:prstGeom prst="rect">
            <a:avLst/>
          </a:prstGeom>
        </p:spPr>
      </p:pic>
      <p:pic>
        <p:nvPicPr>
          <p:cNvPr id="4" name="Содержимое 3" descr="111111111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714612" y="285728"/>
            <a:ext cx="6715172" cy="5840435"/>
          </a:xfrm>
        </p:spPr>
      </p:pic>
      <p:pic>
        <p:nvPicPr>
          <p:cNvPr id="5" name="Рисунок 4" descr="22222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214414" y="2714620"/>
            <a:ext cx="2428892" cy="3328694"/>
          </a:xfrm>
          <a:prstGeom prst="rect">
            <a:avLst/>
          </a:prstGeom>
        </p:spPr>
      </p:pic>
      <p:pic>
        <p:nvPicPr>
          <p:cNvPr id="6" name="Рисунок 5" descr="0_6fca7_9179503b_XL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500298" y="5572140"/>
            <a:ext cx="1714512" cy="615534"/>
          </a:xfrm>
          <a:prstGeom prst="rect">
            <a:avLst/>
          </a:prstGeom>
        </p:spPr>
      </p:pic>
      <p:pic>
        <p:nvPicPr>
          <p:cNvPr id="7" name="Рисунок 6" descr="0_6fca7_9179503b_XL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714876" y="5572140"/>
            <a:ext cx="1714512" cy="615534"/>
          </a:xfrm>
          <a:prstGeom prst="rect">
            <a:avLst/>
          </a:prstGeom>
        </p:spPr>
      </p:pic>
      <p:pic>
        <p:nvPicPr>
          <p:cNvPr id="8" name="Рисунок 7" descr="0_6fca7_9179503b_XL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643174" y="4929198"/>
            <a:ext cx="1143008" cy="1044162"/>
          </a:xfrm>
          <a:prstGeom prst="rect">
            <a:avLst/>
          </a:prstGeom>
        </p:spPr>
      </p:pic>
      <p:pic>
        <p:nvPicPr>
          <p:cNvPr id="13" name="Рисунок 12" descr="0_77b2d_7b87aca2_X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6143636" y="4000504"/>
            <a:ext cx="2114584" cy="2285992"/>
          </a:xfrm>
          <a:prstGeom prst="rect">
            <a:avLst/>
          </a:prstGeom>
        </p:spPr>
      </p:pic>
      <p:sp>
        <p:nvSpPr>
          <p:cNvPr id="15" name="Выноска-облако 14"/>
          <p:cNvSpPr/>
          <p:nvPr/>
        </p:nvSpPr>
        <p:spPr>
          <a:xfrm flipH="1">
            <a:off x="3357554" y="2643182"/>
            <a:ext cx="2857520" cy="1357322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Не ломайте, не рубите ветки!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7" name="Содержимое 3" descr="0_3a8a4_bb040935_XL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3929058" y="4357694"/>
            <a:ext cx="1808986" cy="1768469"/>
          </a:xfrm>
          <a:prstGeom prst="rect">
            <a:avLst/>
          </a:prstGeom>
        </p:spPr>
      </p:pic>
      <p:pic>
        <p:nvPicPr>
          <p:cNvPr id="18" name="Рисунок 17" descr="37100950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143504" y="3857628"/>
            <a:ext cx="1571635" cy="2143116"/>
          </a:xfrm>
          <a:prstGeom prst="rect">
            <a:avLst/>
          </a:prstGeom>
        </p:spPr>
      </p:pic>
      <p:pic>
        <p:nvPicPr>
          <p:cNvPr id="20" name="Рисунок 19" descr="0_6fca7_9179503b_XL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1571604" y="5572140"/>
            <a:ext cx="1428760" cy="571504"/>
          </a:xfrm>
          <a:prstGeom prst="rect">
            <a:avLst/>
          </a:prstGeom>
        </p:spPr>
      </p:pic>
      <p:pic>
        <p:nvPicPr>
          <p:cNvPr id="21" name="Рисунок 20" descr="0_6fca7_9179503b_XL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6357950" y="5786454"/>
            <a:ext cx="1428760" cy="571504"/>
          </a:xfrm>
          <a:prstGeom prst="rect">
            <a:avLst/>
          </a:prstGeom>
        </p:spPr>
      </p:pic>
      <p:pic>
        <p:nvPicPr>
          <p:cNvPr id="22" name="Рисунок 21" descr="0_6fca7_9179503b_XL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428992" y="5643578"/>
            <a:ext cx="1428760" cy="571504"/>
          </a:xfrm>
          <a:prstGeom prst="rect">
            <a:avLst/>
          </a:prstGeom>
        </p:spPr>
      </p:pic>
      <p:pic>
        <p:nvPicPr>
          <p:cNvPr id="26" name="Рисунок 25" descr="0_6fca7_9179503b_XL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4929190" y="5929330"/>
            <a:ext cx="1428760" cy="571504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rot="5400000">
            <a:off x="2321703" y="3464719"/>
            <a:ext cx="1857388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V="1">
            <a:off x="2250265" y="3679033"/>
            <a:ext cx="2071702" cy="11430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70420765_69731353_65158133_55938426_7bd332cfb3a4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8596" y="4929198"/>
            <a:ext cx="2000296" cy="1233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EVEREST</dc:creator>
  <cp:lastModifiedBy>www</cp:lastModifiedBy>
  <cp:revision>39</cp:revision>
  <dcterms:created xsi:type="dcterms:W3CDTF">2013-03-20T09:56:21Z</dcterms:created>
  <dcterms:modified xsi:type="dcterms:W3CDTF">2014-03-31T13:44:26Z</dcterms:modified>
</cp:coreProperties>
</file>