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4F931-C8AD-4C44-B7A5-18223A92C36B}" type="datetimeFigureOut">
              <a:rPr lang="ru-RU" smtClean="0"/>
              <a:t>03.01.2003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B700C-E5BB-4F84-B4F6-36E6FBF48F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515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528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7274" TargetMode="External"/><Relationship Id="rId7" Type="http://schemas.openxmlformats.org/officeDocument/2006/relationships/image" Target="http://mathege.ru/or/GetAttachment?attId=2443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http://mathege.ru/or/GetFormula?formId=17275" TargetMode="Externa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7332" TargetMode="External"/><Relationship Id="rId7" Type="http://schemas.openxmlformats.org/officeDocument/2006/relationships/image" Target="http://mathege.ru/or/GetAttachment?attId=2347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http://mathege.ru/or/GetFormula?formId=10213" TargetMode="Externa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010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mathege.ru/or/GetAttachment?attId=2435" TargetMode="Externa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16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527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38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542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1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02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95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95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83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6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mathege.ru/or/GetAttachment?attId=2543" TargetMode="External"/><Relationship Id="rId4" Type="http://schemas.openxmlformats.org/officeDocument/2006/relationships/image" Target="../media/image2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444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3545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3298" TargetMode="External"/><Relationship Id="rId7" Type="http://schemas.openxmlformats.org/officeDocument/2006/relationships/image" Target="http://mathege.ru/or/GetAttachment?attId=3474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http://mathege.ru/or/GetFormula?formId=13302" TargetMode="External"/><Relationship Id="rId4" Type="http://schemas.openxmlformats.org/officeDocument/2006/relationships/image" Target="../media/image3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3565" TargetMode="External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38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3556" TargetMode="Externa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3533" TargetMode="Externa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3568" TargetMode="External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Formula?formId=16" TargetMode="External"/><Relationship Id="rId7" Type="http://schemas.openxmlformats.org/officeDocument/2006/relationships/image" Target="http://mathege.ru/or/GetAttachment?attId=3531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http://mathege.ru/or/GetFormula?formId=1016" TargetMode="External"/><Relationship Id="rId4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23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11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19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Picture?picId=27172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525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mathege.ru/or/GetAttachment?attId=2390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i="1" u="sng" dirty="0" smtClean="0">
                <a:solidFill>
                  <a:srgbClr val="FF0000"/>
                </a:solidFill>
              </a:rPr>
              <a:t>Задания В11</a:t>
            </a:r>
            <a:endParaRPr lang="ru-RU" sz="6600" b="1" i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71471" y="561443"/>
            <a:ext cx="778674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Прямоугольный параллелепипед описан около сферы радиуса 1. Найдите его объем.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29" name="Picture 1" descr="5D4DBBE57DA1430B9AB263AB440289D0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000100" y="2643183"/>
            <a:ext cx="5500726" cy="4021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28597" y="184754"/>
            <a:ext cx="79296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объем многогранника, изображенного на рисунке (все двугранные углы многогранника прямые).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3" name="Picture 1" descr="3AE3C11ECB674975A66566E3077CA3x3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85852" y="2000240"/>
            <a:ext cx="592935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2000\,\,\textrm{cм}^3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72132" y="214290"/>
            <a:ext cx="1500198" cy="392359"/>
          </a:xfrm>
          <a:prstGeom prst="rect">
            <a:avLst/>
          </a:prstGeom>
          <a:noFill/>
        </p:spPr>
      </p:pic>
      <p:pic>
        <p:nvPicPr>
          <p:cNvPr id="24578" name="Picture 2" descr="\textrm{cм}^3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500430" y="1643050"/>
            <a:ext cx="571504" cy="359836"/>
          </a:xfrm>
          <a:prstGeom prst="rect">
            <a:avLst/>
          </a:prstGeom>
          <a:noFill/>
        </p:spPr>
      </p:pic>
      <p:pic>
        <p:nvPicPr>
          <p:cNvPr id="24577" name="Picture 1" descr="E8C97518A74C425EA3D9D1CD457C93D7/img1.pn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143108" y="2500306"/>
            <a:ext cx="4214842" cy="4214842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071538" y="285728"/>
            <a:ext cx="8072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 цилиндрический сосуд налили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28662" y="642918"/>
            <a:ext cx="77153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воды. Уровень жидкости оказался равным 12 см. В воду полностью погрузили деталь. При этом уровень жидкости в сосуде поднялся на 9 см. Чему равен объем детали? Ответ выразите в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50017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8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15008" y="571479"/>
            <a:ext cx="357190" cy="250033"/>
          </a:xfrm>
          <a:prstGeom prst="rect">
            <a:avLst/>
          </a:prstGeom>
          <a:noFill/>
        </p:spPr>
      </p:pic>
      <p:pic>
        <p:nvPicPr>
          <p:cNvPr id="25602" name="Picture 2" descr="4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071670" y="1357298"/>
            <a:ext cx="500066" cy="583410"/>
          </a:xfrm>
          <a:prstGeom prst="rect">
            <a:avLst/>
          </a:prstGeom>
          <a:noFill/>
        </p:spPr>
      </p:pic>
      <p:pic>
        <p:nvPicPr>
          <p:cNvPr id="25601" name="Picture 1" descr="74E237350AB34CD898AD180490FB1Ex7/img1.pn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1857356" y="2428868"/>
            <a:ext cx="4286280" cy="4286280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28596" y="214290"/>
            <a:ext cx="80010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 сосуд, имеющий форму правильной треугольной призмы, налили воду. Уровень воды достигает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7158" y="571480"/>
            <a:ext cx="81439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4D4B4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 какой высоте будет находиться уровень воды, если ее перелить в другой такой же сосуд, у которого сторона основания в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643174" y="1489162"/>
            <a:ext cx="60007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раза больше, чем у первого? Ответ выразите в см.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\frac{5}{\pi }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572396" y="500042"/>
            <a:ext cx="642942" cy="642942"/>
          </a:xfrm>
          <a:prstGeom prst="rect">
            <a:avLst/>
          </a:prstGeom>
          <a:noFill/>
        </p:spPr>
      </p:pic>
      <p:pic>
        <p:nvPicPr>
          <p:cNvPr id="26625" name="Picture 1" descr="CC454186AC544FC784A72C78BB435290/img1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1643042" y="2285992"/>
            <a:ext cx="5000660" cy="4572032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42910" y="329464"/>
            <a:ext cx="75009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 основании прямой призмы лежит прямоугольный треугольник с катетами 6 и 8. Боковые ребра равны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42910" y="113747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. Найдите объем цилиндра, описанного около этой призмы.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00034" y="216314"/>
            <a:ext cx="82153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Цилиндр и конус имеют общее основание и общую высоту. Вычислите объем цилиндра, если объем конуса равен 25.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7649" name="Picture 1" descr="AB6D7860B3AF415DA6B1A8D1E75686x6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428860" y="2786058"/>
            <a:ext cx="4214842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42910" y="131710"/>
            <a:ext cx="78581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Объем конуса равен 16. Через середину высоты параллельно основанию конуса проведено сечение, которое является основанием меньшего конуса с той же вершиной. Найдите объем меньшего конуса.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8673" name="Picture 1" descr="5C5B1B3B35F646098A8D4EED593828F3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71802" y="3214686"/>
            <a:ext cx="4357718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1673698"/>
            <a:ext cx="81439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Объем первого цилиндра равен 12 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. У второго цилиндра высота в три раза больше, а радиус основания — в два раза меньше, чем у первого. Найдите объем второго цилиндра. Ответ дайте в кубических метрах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714348" y="375666"/>
            <a:ext cx="792961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Два ребра прямоугольного параллелепипеда, выходящие из одной вершины, равны 3 и 4. Площадь поверхности этого параллелепипеда равна 94. Найдите третье ребро, выходящее из той же вершины.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1" name="Picture 1" descr="MA.E10.B9.02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857488" y="2857495"/>
            <a:ext cx="4500594" cy="3370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928662" y="482912"/>
            <a:ext cx="67866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Площадь большого круга шара равна 3. Найдите площадь поверхности шара.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5" name="Picture 1" descr="MA.E10.B9.12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357422" y="2500306"/>
            <a:ext cx="4286280" cy="4232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42910" y="358155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Picture 1" descr="b9.1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714480" y="2143116"/>
            <a:ext cx="571504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57158" y="637835"/>
            <a:ext cx="85010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Два ребра прямоугольного параллелепипеда, выходящие из одной вершины, равны 1, 2. Площадь поверхности параллелепипеда равна 16. Найдите его диагональ.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2769" name="Picture 1" descr="MA.E10.B9.14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928794" y="2500306"/>
            <a:ext cx="4857784" cy="4183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714348" y="441734"/>
            <a:ext cx="78581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Если каждое ребро куба увеличить на 1, то его площадь поверхности увеличится на 54. Найдите ребро куба.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793" name="Picture 1" descr="MA.E10.B9.16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357290" y="2500306"/>
            <a:ext cx="4572032" cy="4312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28596" y="635153"/>
            <a:ext cx="80724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Если каждое ребро куба увеличить на 1, то его площадь поверхности увеличится на 54. Найдите ребро куба.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4817" name="Picture 1" descr="MA.E10.B9.16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071538" y="2714619"/>
            <a:ext cx="4357718" cy="4110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8596" y="443878"/>
            <a:ext cx="78581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прямой призмы, в основании которой лежит ромб с диагоналями, равными 6 и 8, и боковым ребром, равным 10.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5841" name="Picture 1" descr="MA.E10.B9.18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500166" y="2786057"/>
            <a:ext cx="4429156" cy="40756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\sqrt{3}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1472" y="1643050"/>
            <a:ext cx="654222" cy="428628"/>
          </a:xfrm>
          <a:prstGeom prst="rect">
            <a:avLst/>
          </a:prstGeom>
          <a:noFill/>
        </p:spPr>
      </p:pic>
      <p:pic>
        <p:nvPicPr>
          <p:cNvPr id="36865" name="Picture 1" descr="MA.E10.B9.24/innerimg0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71471" y="2786058"/>
            <a:ext cx="8352751" cy="2714644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571472" y="271354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боковой поверхности правильной треугольной призмы, описанной около цилиндра, радиус основания которого равен </a:t>
            </a: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857356" y="158474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, а высота равна 2.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57158" y="197656"/>
            <a:ext cx="81439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Через среднюю линию основания треугольной призмы, площадь боковой поверхности которой равна 24, проведена плоскость, параллельная боковому ребру. Найдите площадь боковой поверхности отсеченной треугольной призмы.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785786" y="603188"/>
            <a:ext cx="78581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Стороны основания правильной четырехугольной пирамиды равны 10, боковые ребра равны 13. Найдите площадь поверхности этой пирамиды.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8913" name="Picture 1" descr="MA.E10.B9.32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85852" y="2285992"/>
            <a:ext cx="5286412" cy="351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28596" y="914296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Во сколько раз увеличится объем шара, если его радиус увеличить в три раза?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9937" name="Picture 1" descr="MA.OB10.B9.24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500166" y="2571744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\sqrt{8}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715272" y="214290"/>
            <a:ext cx="642942" cy="421238"/>
          </a:xfrm>
          <a:prstGeom prst="rect">
            <a:avLst/>
          </a:prstGeom>
          <a:noFill/>
        </p:spPr>
      </p:pic>
      <p:pic>
        <p:nvPicPr>
          <p:cNvPr id="40964" name="Picture 4" descr="^\circ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143240" y="571480"/>
            <a:ext cx="214314" cy="292246"/>
          </a:xfrm>
          <a:prstGeom prst="rect">
            <a:avLst/>
          </a:prstGeom>
          <a:noFill/>
        </p:spPr>
      </p:pic>
      <p:pic>
        <p:nvPicPr>
          <p:cNvPr id="40963" name="Picture 3" descr="^\circ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929058" y="571480"/>
            <a:ext cx="285752" cy="389662"/>
          </a:xfrm>
          <a:prstGeom prst="rect">
            <a:avLst/>
          </a:prstGeom>
          <a:noFill/>
        </p:spPr>
      </p:pic>
      <p:pic>
        <p:nvPicPr>
          <p:cNvPr id="40962" name="Picture 2" descr="^\circ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286380" y="500042"/>
            <a:ext cx="214314" cy="292246"/>
          </a:xfrm>
          <a:prstGeom prst="rect">
            <a:avLst/>
          </a:prstGeom>
          <a:noFill/>
        </p:spPr>
      </p:pic>
      <p:pic>
        <p:nvPicPr>
          <p:cNvPr id="40961" name="Picture 1" descr="MA.OB10.B9.30/innerimg0.jp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1285852" y="2500306"/>
            <a:ext cx="5214974" cy="3974315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42910" y="110393"/>
            <a:ext cx="71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Диагональ прямоугольного параллелепипеда равна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642910" y="5714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и образует углы 30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428992" y="509925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, 30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572000" y="438487"/>
            <a:ext cx="1000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и 45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14348" y="81374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с плоскостями граней параллелепипеда. Найдите объем параллелепипеда.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714348" y="252081"/>
            <a:ext cx="79296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Боковые ребра треугольной пирамиды взаимно перпендикулярны, каждое из них равно 3. Найдите объем пирамиды.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3009" name="Picture 1" descr="MA.OB10.B9.42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14348" y="2214554"/>
            <a:ext cx="5357850" cy="4539290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5720" y="275376"/>
            <a:ext cx="88582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1" name="Picture 1" descr="b9.3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1472" y="2571744"/>
            <a:ext cx="6643734" cy="3643338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00034" y="794911"/>
            <a:ext cx="72152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От треугольной призмы, объем которой равен 6, отсечена треугольная пирамида плоскостью, проходящей через сторону одного основания и противоположную вершину другого основания. Найдите объем оставшейся части.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714348" y="187774"/>
            <a:ext cx="74295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Объем треугольной пирамиды </a:t>
            </a:r>
            <a:r>
              <a:rPr kumimoji="0" lang="ru-RU" sz="2400" b="1" i="1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SABC</a:t>
            </a: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, являющейся частью правильной шестиугольной пирамиды </a:t>
            </a:r>
            <a:r>
              <a:rPr kumimoji="0" lang="ru-RU" sz="2400" b="1" i="1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SABCDEF</a:t>
            </a: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, равен 1. Найдите объем шестиугольной пирамиды.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5057" name="Picture 1" descr="MA.OB10.B9.50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57224" y="2285991"/>
            <a:ext cx="5072098" cy="4482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71472" y="376202"/>
            <a:ext cx="81439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От треугольной пирамиды, объем которой равен 12, отсечена треугольная пирамида плоскостью, проходящей через вершину пирамиды и среднюю линию основания. Найдите объем отсеченной треугольной пирамиды.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7105" name="Picture 1" descr="MA.OB10.B9.52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42910" y="2500305"/>
            <a:ext cx="4429156" cy="4229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14348" y="185630"/>
            <a:ext cx="75724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Во сколько раз объем конуса, описанного около правильной четырехугольной пирамиды, больше объема конуса, вписанного в эту пирамиду?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8129" name="Picture 1" descr="MA.OB10.B9.61/innerimg0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928794" y="2571744"/>
            <a:ext cx="4143404" cy="4047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5429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Радиусы трех шаров равны 6, 8 и 10. Найдите радиус шара, объем которого равен сумме их объемов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\sqrt{3}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000496" y="357166"/>
            <a:ext cx="785818" cy="714356"/>
          </a:xfrm>
          <a:prstGeom prst="rect">
            <a:avLst/>
          </a:prstGeom>
          <a:noFill/>
        </p:spPr>
      </p:pic>
      <p:pic>
        <p:nvPicPr>
          <p:cNvPr id="49154" name="Picture 2" descr="\pi 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 flipH="1">
            <a:off x="2643174" y="1428735"/>
            <a:ext cx="642942" cy="471491"/>
          </a:xfrm>
          <a:prstGeom prst="rect">
            <a:avLst/>
          </a:prstGeom>
          <a:noFill/>
        </p:spPr>
      </p:pic>
      <p:pic>
        <p:nvPicPr>
          <p:cNvPr id="49153" name="Picture 1" descr="MA.OB10.B9.64/innerimg0.jp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1643042" y="2571744"/>
            <a:ext cx="4214842" cy="4146585"/>
          </a:xfrm>
          <a:prstGeom prst="rect">
            <a:avLst/>
          </a:prstGeom>
          <a:noFill/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71472" y="571480"/>
            <a:ext cx="7215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Около куба с ребром </a:t>
            </a:r>
            <a:endParaRPr kumimoji="0" lang="ru-RU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285720" y="1013238"/>
            <a:ext cx="95011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 описан шар. Найдите объем этого шара,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деленный на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034" y="214790"/>
            <a:ext cx="86439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5" name="Picture 1" descr="b9.5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857356" y="2143116"/>
            <a:ext cx="5786478" cy="421484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42910" y="277963"/>
            <a:ext cx="81439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09" name="Picture 1" descr="b9.7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857356" y="2428868"/>
            <a:ext cx="6000792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28596" y="420839"/>
            <a:ext cx="82153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3" name="Picture 1" descr="b9.9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500166" y="2786058"/>
            <a:ext cx="6215106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28596" y="492277"/>
            <a:ext cx="83582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площадь поверхности многогранника, изображенного на рисунке (все двугранные углы прямые).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7" name="Picture 1" descr="b9.313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643042" y="2571744"/>
            <a:ext cx="6215106" cy="3714776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85720" y="490044"/>
            <a:ext cx="858414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Прямоугольный параллелепипед описан около цилиндра,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радиус основания и высота которого равны 1.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Найдите объем параллелепипеда.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1" name="Picture 1" descr="C660091758904621B077C86F5231BEA6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071670" y="2214554"/>
            <a:ext cx="607223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00035" y="411287"/>
            <a:ext cx="800105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Прямоугольный параллелепипед описан около цилиндра, радиус основания которого равен 4.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D4B41"/>
                </a:solidFill>
                <a:effectLst/>
                <a:latin typeface="Arial" pitchFamily="34" charset="0"/>
                <a:ea typeface="Times New Roman" pitchFamily="18" charset="0"/>
              </a:rPr>
              <a:t>Объем параллелепипеда равен 16. Найдите высоту цилиндра.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05" name="Picture 1" descr="CC5AED81ED1A4A0AAC0819910E5B5Dx4/img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428728" y="2571744"/>
            <a:ext cx="5929354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722</Words>
  <Application>Microsoft Office PowerPoint</Application>
  <PresentationFormat>Экран (4:3)</PresentationFormat>
  <Paragraphs>56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Задания В11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В11</dc:title>
  <dc:creator>Admin</dc:creator>
  <cp:lastModifiedBy>Admin</cp:lastModifiedBy>
  <cp:revision>6</cp:revision>
  <dcterms:created xsi:type="dcterms:W3CDTF">2003-01-03T19:37:27Z</dcterms:created>
  <dcterms:modified xsi:type="dcterms:W3CDTF">2003-01-03T20:36:31Z</dcterms:modified>
</cp:coreProperties>
</file>