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5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1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1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7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48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30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0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1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FAAC-AA0E-4C19-8DE4-BBE1753E8159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FE7F4-A054-49D3-B49D-B9BBB37EDA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6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Геометрические фигуры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17281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96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981325"/>
            <a:ext cx="14287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714625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28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714625"/>
            <a:ext cx="11334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22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876550"/>
            <a:ext cx="14287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06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909888"/>
            <a:ext cx="11049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396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2781300"/>
            <a:ext cx="10287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85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14625"/>
            <a:ext cx="2286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4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900363"/>
            <a:ext cx="14192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19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06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16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733675"/>
            <a:ext cx="14287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37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724150"/>
            <a:ext cx="14287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3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714625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38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900363"/>
            <a:ext cx="14192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372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Экран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Геометрические фигуры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client</dc:creator>
  <cp:lastModifiedBy>client</cp:lastModifiedBy>
  <cp:revision>4</cp:revision>
  <dcterms:created xsi:type="dcterms:W3CDTF">2012-05-15T18:48:19Z</dcterms:created>
  <dcterms:modified xsi:type="dcterms:W3CDTF">2013-06-03T09:48:26Z</dcterms:modified>
</cp:coreProperties>
</file>