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1ED8"/>
    <a:srgbClr val="0088B8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2" autoAdjust="0"/>
    <p:restoredTop sz="94660"/>
  </p:normalViewPr>
  <p:slideViewPr>
    <p:cSldViewPr>
      <p:cViewPr varScale="1">
        <p:scale>
          <a:sx n="70" d="100"/>
          <a:sy n="70" d="100"/>
        </p:scale>
        <p:origin x="99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B0FC-17B1-466D-8761-5F61F1EDE957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77FB3-7C05-4354-8916-AA3DF23BCB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067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B0FC-17B1-466D-8761-5F61F1EDE957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77FB3-7C05-4354-8916-AA3DF23BCB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700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B0FC-17B1-466D-8761-5F61F1EDE957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77FB3-7C05-4354-8916-AA3DF23BCB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2979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B0FC-17B1-466D-8761-5F61F1EDE957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77FB3-7C05-4354-8916-AA3DF23BCB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517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B0FC-17B1-466D-8761-5F61F1EDE957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77FB3-7C05-4354-8916-AA3DF23BCB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7753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B0FC-17B1-466D-8761-5F61F1EDE957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77FB3-7C05-4354-8916-AA3DF23BCB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117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B0FC-17B1-466D-8761-5F61F1EDE957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77FB3-7C05-4354-8916-AA3DF23BCB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7039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B0FC-17B1-466D-8761-5F61F1EDE957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77FB3-7C05-4354-8916-AA3DF23BCB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462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B0FC-17B1-466D-8761-5F61F1EDE957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77FB3-7C05-4354-8916-AA3DF23BCB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776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B0FC-17B1-466D-8761-5F61F1EDE957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77FB3-7C05-4354-8916-AA3DF23BCB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84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B0FC-17B1-466D-8761-5F61F1EDE957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77FB3-7C05-4354-8916-AA3DF23BCB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612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B0FC-17B1-466D-8761-5F61F1EDE957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77FB3-7C05-4354-8916-AA3DF23BCB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31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B0FC-17B1-466D-8761-5F61F1EDE957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77FB3-7C05-4354-8916-AA3DF23BCB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268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B0FC-17B1-466D-8761-5F61F1EDE957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77FB3-7C05-4354-8916-AA3DF23BCB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878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B0FC-17B1-466D-8761-5F61F1EDE957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77FB3-7C05-4354-8916-AA3DF23BCB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011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B0FC-17B1-466D-8761-5F61F1EDE957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77FB3-7C05-4354-8916-AA3DF23BCB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95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9B0FC-17B1-466D-8761-5F61F1EDE957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7A77FB3-7C05-4354-8916-AA3DF23BCB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346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885" r:id="rId13"/>
    <p:sldLayoutId id="2147483886" r:id="rId14"/>
    <p:sldLayoutId id="2147483887" r:id="rId15"/>
    <p:sldLayoutId id="21474838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0424" y="259797"/>
            <a:ext cx="8496945" cy="259228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МО г. Горячий Ключ</a:t>
            </a:r>
          </a:p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Центр Детского Творчества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4905747"/>
            <a:ext cx="8394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дополнительного образования: Розыева Татьяна Николаевна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3700" y="3212976"/>
            <a:ext cx="8721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Художественно – эстетическая направленность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7599" y="3736196"/>
            <a:ext cx="8220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</a:t>
            </a:r>
            <a:r>
              <a:rPr lang="ru-RU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нение  « Народные промыслы»</a:t>
            </a:r>
            <a:endParaRPr lang="ru-RU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669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501008"/>
            <a:ext cx="4905375" cy="3200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7505" y="1151814"/>
            <a:ext cx="91450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обучить лепке из соленного теста и создать условия для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самостоятельного творчества воспитанника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5" y="2039716"/>
            <a:ext cx="92890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-воспитать интерес к декоративно-прикладному творчеству;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- развивать творческую и познавательную активность;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- формировать умения и навыки лепки.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252536" y="-23551"/>
            <a:ext cx="10096653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творческой работы</a:t>
            </a:r>
          </a:p>
          <a:p>
            <a:pPr algn="ctr"/>
            <a:r>
              <a:rPr lang="ru-RU" sz="4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«Кубанские мотивы»</a:t>
            </a:r>
            <a:endParaRPr lang="ru-RU" sz="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6874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88640"/>
            <a:ext cx="78021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Необходимые материалы и инструменты</a:t>
            </a:r>
            <a:endParaRPr lang="ru-RU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1542126"/>
            <a:ext cx="874136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Пластичная масса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( пропорции: 1ст.муки, 1ст.мелкой соли, 1ст.л. крахмала, вода)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Различные стеки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Гуашь, кисти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 Лак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 Канва, фурнитура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 Рамка с подрамником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9" b="10417"/>
          <a:stretch/>
        </p:blipFill>
        <p:spPr>
          <a:xfrm rot="20842734">
            <a:off x="3828620" y="3223934"/>
            <a:ext cx="5037969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43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66879">
            <a:off x="392397" y="3841614"/>
            <a:ext cx="3366120" cy="251056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667093">
            <a:off x="4092710" y="-255522"/>
            <a:ext cx="3409950" cy="457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27368" y="3973511"/>
            <a:ext cx="44644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Заключение: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соленным тестом позволяет детям окунуться в мир народных традиций и обрядов.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57692" y="6309320"/>
            <a:ext cx="3203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Горячий Ключ 2015г.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981" y="983418"/>
            <a:ext cx="33123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Соленное тесто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-чудесный материал для работы. Пластичный, мягкий, интересный в работе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88" y="275532"/>
            <a:ext cx="545534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«Кубанские мотивы»</a:t>
            </a:r>
            <a:endParaRPr lang="ru-RU" sz="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2649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1654</TotalTime>
  <Words>153</Words>
  <Application>Microsoft Office PowerPoint</Application>
  <PresentationFormat>Экран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Вика</dc:creator>
  <cp:lastModifiedBy>ЦДТ ЦДТ</cp:lastModifiedBy>
  <cp:revision>132</cp:revision>
  <dcterms:created xsi:type="dcterms:W3CDTF">2013-01-28T10:03:15Z</dcterms:created>
  <dcterms:modified xsi:type="dcterms:W3CDTF">2015-07-01T13:23:23Z</dcterms:modified>
</cp:coreProperties>
</file>