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/>
              <a:t>Немолодой, грузный человек бежал по территории Кремля с олимпийским факелом в руке. Было заметно, что сотни метров дистанции даются ему неимоверно тяжело. Неожиданно факел погас. Торопливо сотрудник Федеральной службы охраны от своей зажигалки снова зажег пламя. Мужчина продолжил бежать отведенные метры, а потом передал эстафету.</a:t>
            </a:r>
            <a:endParaRPr lang="ru-RU" sz="1800" b="1" dirty="0"/>
          </a:p>
        </p:txBody>
      </p:sp>
      <p:pic>
        <p:nvPicPr>
          <p:cNvPr id="4" name="Содержимое 3" descr="3831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928802"/>
            <a:ext cx="6643734" cy="450059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i="1" dirty="0" smtClean="0"/>
              <a:t>Потому что речь идет (приготовьтесь считать!) об 11-кратном рекордсмене мира, 17-кратном чемпионе мира, 13-кратном чемпионе Европы, 7-кратном чемпионе СССР.</a:t>
            </a:r>
            <a:endParaRPr lang="ru-RU" sz="2400" i="1" dirty="0"/>
          </a:p>
        </p:txBody>
      </p:sp>
      <p:pic>
        <p:nvPicPr>
          <p:cNvPr id="4" name="Содержимое 3" descr="2014070515423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9250" y="1929606"/>
            <a:ext cx="5905500" cy="386715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ost-31580-132564647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214290"/>
            <a:ext cx="4591456" cy="642939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В тот день, 16-го сентября 1976 года, в Ереване сорвался в воду троллейбус, проезжавший по дамбе. Девяносто два пассажира оказались заживо погребены на десятиметровой глубине. Все они были обречены на неминуемую гибель, если бы не одно обстоятельство:</a:t>
            </a:r>
            <a:endParaRPr lang="ru-RU" sz="2000" b="1" dirty="0"/>
          </a:p>
        </p:txBody>
      </p:sp>
      <p:pic>
        <p:nvPicPr>
          <p:cNvPr id="4" name="Содержимое 3" descr="38311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571612"/>
            <a:ext cx="6834217" cy="47061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Именно </a:t>
            </a:r>
            <a:r>
              <a:rPr lang="ru-RU" sz="2000" b="1" dirty="0" smtClean="0"/>
              <a:t>в это время вдоль озера совершал тренировочную пробежку многократный чемпион мира по подводному плаванию Шаварш Карапетян. Впоследствии эксперты признают: никто на свете просто физически не смог бы сделать того, что сделал тогда Шаварш. </a:t>
            </a:r>
            <a:endParaRPr lang="ru-RU" sz="2000" b="1" dirty="0"/>
          </a:p>
        </p:txBody>
      </p:sp>
      <p:pic>
        <p:nvPicPr>
          <p:cNvPr id="4" name="Содержимое 3" descr="290808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785926"/>
            <a:ext cx="7715304" cy="457203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Потом, на вопрос — что же было тогда самым страшным? — Шаварш ответил: «Я точно знал, что, несмотря на всю мою подготовку, меня хватит лишь на определенное количество погружений. Там на дне видимость была нулевая, поэтому я на ощупь хватал человека в охапку и плыл с ним наверх. Один раз я вынырнул и увидел, что в руках у меня… кожаная подушка от сиденья. Я смотрел на нее и понимал, что цена моей ошибке — чья-то жизнь. Эта подушка потом не раз снилась мне по ночам»</a:t>
            </a:r>
            <a:endParaRPr lang="ru-RU" sz="2000" b="1" dirty="0"/>
          </a:p>
        </p:txBody>
      </p:sp>
      <p:pic>
        <p:nvPicPr>
          <p:cNvPr id="4" name="Содержимое 3" descr="38312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0750" y="2928934"/>
            <a:ext cx="4762500" cy="300039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b="1" dirty="0" smtClean="0"/>
              <a:t>Шаварш вспоминает, что, когда был маленьким, отец говорил ему, что мужчина должен выбрать такую профессию, которая позволит ему содержать детей и жену. Он сделал все по завету отца. У него есть бизнес, жена и трое детей: сын и две дочки. </a:t>
            </a:r>
            <a:endParaRPr lang="ru-RU" sz="1800" b="1" dirty="0"/>
          </a:p>
        </p:txBody>
      </p:sp>
      <p:pic>
        <p:nvPicPr>
          <p:cNvPr id="4" name="Содержимое 3" descr="38312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9844" y="1600200"/>
            <a:ext cx="6224311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Огонь </a:t>
            </a:r>
            <a:r>
              <a:rPr lang="ru-RU" sz="2800" dirty="0" smtClean="0"/>
              <a:t>Олимпиады не выдержал Огня великой души этого человека. И пусть огонек вашей доброты никогда не гаснет в ваших душах.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Содержимое 3" descr="og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948656"/>
            <a:ext cx="6096000" cy="38290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333</Words>
  <PresentationFormat>Экран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Немолодой, грузный человек бежал по территории Кремля с олимпийским факелом в руке. Было заметно, что сотни метров дистанции даются ему неимоверно тяжело. Неожиданно факел погас. Торопливо сотрудник Федеральной службы охраны от своей зажигалки снова зажег пламя. Мужчина продолжил бежать отведенные метры, а потом передал эстафету.</vt:lpstr>
      <vt:lpstr>Потому что речь идет (приготовьтесь считать!) об 11-кратном рекордсмене мира, 17-кратном чемпионе мира, 13-кратном чемпионе Европы, 7-кратном чемпионе СССР.</vt:lpstr>
      <vt:lpstr>Слайд 3</vt:lpstr>
      <vt:lpstr>В тот день, 16-го сентября 1976 года, в Ереване сорвался в воду троллейбус, проезжавший по дамбе. Девяносто два пассажира оказались заживо погребены на десятиметровой глубине. Все они были обречены на неминуемую гибель, если бы не одно обстоятельство:</vt:lpstr>
      <vt:lpstr>Именно в это время вдоль озера совершал тренировочную пробежку многократный чемпион мира по подводному плаванию Шаварш Карапетян. Впоследствии эксперты признают: никто на свете просто физически не смог бы сделать того, что сделал тогда Шаварш. </vt:lpstr>
      <vt:lpstr>Потом, на вопрос — что же было тогда самым страшным? — Шаварш ответил: «Я точно знал, что, несмотря на всю мою подготовку, меня хватит лишь на определенное количество погружений. Там на дне видимость была нулевая, поэтому я на ощупь хватал человека в охапку и плыл с ним наверх. Один раз я вынырнул и увидел, что в руках у меня… кожаная подушка от сиденья. Я смотрел на нее и понимал, что цена моей ошибке — чья-то жизнь. Эта подушка потом не раз снилась мне по ночам»</vt:lpstr>
      <vt:lpstr>Шаварш вспоминает, что, когда был маленьким, отец говорил ему, что мужчина должен выбрать такую профессию, которая позволит ему содержать детей и жену. Он сделал все по завету отца. У него есть бизнес, жена и трое детей: сын и две дочки. </vt:lpstr>
      <vt:lpstr>Огонь Олимпиады не выдержал Огня великой души этого человека. И пусть огонек вашей доброты никогда не гаснет в ваших душах.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Немолодой, грузный человек бежал по территории Кремля с олимпийским факелом в руке. Было заметно, что сотни метров дистанции даются ему неимоверно тяжело. Неожиданно факел погас. Торопливо сотрудник Федеральной службы охраны от своей зажигалки снова зажег пламя. Мужчина продолжил бежать отведенные метры, а потом передал эстафету.</dc:title>
  <cp:lastModifiedBy>User</cp:lastModifiedBy>
  <cp:revision>2</cp:revision>
  <dcterms:modified xsi:type="dcterms:W3CDTF">2015-10-14T20:35:14Z</dcterms:modified>
</cp:coreProperties>
</file>