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79" r:id="rId4"/>
    <p:sldId id="257" r:id="rId5"/>
    <p:sldId id="275" r:id="rId6"/>
    <p:sldId id="283" r:id="rId7"/>
    <p:sldId id="258" r:id="rId8"/>
    <p:sldId id="259" r:id="rId9"/>
    <p:sldId id="284" r:id="rId10"/>
    <p:sldId id="276" r:id="rId11"/>
    <p:sldId id="282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80" r:id="rId27"/>
    <p:sldId id="281" r:id="rId28"/>
    <p:sldId id="286" r:id="rId29"/>
    <p:sldId id="287" r:id="rId30"/>
    <p:sldId id="274" r:id="rId31"/>
    <p:sldId id="277" r:id="rId32"/>
    <p:sldId id="278" r:id="rId33"/>
    <p:sldId id="285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2AEE20-D096-4A38-B043-B8A9649F9BF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ACF9C-8067-4094-85DD-345402246E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6748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7A898-6217-4A56-9FB2-DE128FCA80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89199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C7AD1-07D7-4963-A8A3-9DD6D5C37C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75851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2731F-D838-42BE-8406-525B3352D5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04499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8006D-6D56-4FB6-BD24-37EAFF4866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96696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96F0-7943-4DA9-AB28-7CD98BA1A7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50865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317C2-517D-4C8A-A07B-AAB58FC220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83249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BF5C4-20F9-4599-A9C0-94AFA1218A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7534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6B40B-67F0-4CD2-9D32-591CAC2257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17309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8DF16-D2C9-4386-AFAB-D86FCCEDB5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91582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0FFC-4BD1-46EE-B265-E898066B43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80620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A048C-24CC-4896-9C12-E2CF99E37F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45494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0E73E-EDF0-4199-9B99-6B52E926BF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57682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52CB6-4547-4BF1-95A3-B4C07ADA14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4123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66276-CFF9-4EAF-8975-90F894BC18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3809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DDEE6-345D-4F4F-9804-460EC0531E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8292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96FBE-5E9B-4E13-A4D5-F6EAC094C8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8045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0E8CE-3AD9-4437-95D6-4315A4B016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7928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2BE56-365E-48DC-9F0F-0FE8716051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1831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31D26-DD33-4E12-8E9B-0E70F78809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43719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71F69-F381-4057-BF76-55E8BC23CB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9718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99FF">
                  <a:alpha val="80000"/>
                </a:srgbClr>
              </a:gs>
            </a:gsLst>
            <a:lin ang="270000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CCFFFF">
              <a:alpha val="80000"/>
            </a:srgbClr>
          </a:solidFill>
          <a:ln w="19050">
            <a:solidFill>
              <a:srgbClr val="CC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>
                    <a:alpha val="70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>
                    <a:alpha val="70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>
                    <a:alpha val="70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8A8C92-83E9-475D-B744-9C566D88A21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2700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6AA499-6E6B-4598-AE21-8BFE9CCEB65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3319" name="plant"/>
          <p:cNvSpPr>
            <a:spLocks noEditPoints="1" noChangeArrowheads="1"/>
          </p:cNvSpPr>
          <p:nvPr/>
        </p:nvSpPr>
        <p:spPr bwMode="auto">
          <a:xfrm>
            <a:off x="0" y="0"/>
            <a:ext cx="1558925" cy="155733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50000">
                <a:srgbClr val="3399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  <a:ln/>
        </p:spPr>
        <p:txBody>
          <a:bodyPr/>
          <a:lstStyle/>
          <a:p>
            <a:r>
              <a:rPr lang="ru-RU" altLang="ru-RU" dirty="0" smtClean="0"/>
              <a:t>Междунар</a:t>
            </a:r>
            <a:r>
              <a:rPr lang="ru-RU" altLang="ru-RU" dirty="0" smtClean="0">
                <a:solidFill>
                  <a:srgbClr val="FF0000"/>
                </a:solidFill>
              </a:rPr>
              <a:t>о</a:t>
            </a:r>
            <a:r>
              <a:rPr lang="ru-RU" altLang="ru-RU" dirty="0" smtClean="0"/>
              <a:t>дный Ж</a:t>
            </a:r>
            <a:r>
              <a:rPr lang="ru-RU" altLang="ru-RU" dirty="0" smtClean="0">
                <a:solidFill>
                  <a:srgbClr val="FF0000"/>
                </a:solidFill>
              </a:rPr>
              <a:t>е</a:t>
            </a:r>
            <a:r>
              <a:rPr lang="ru-RU" altLang="ru-RU" dirty="0" smtClean="0"/>
              <a:t>нский день 8 м</a:t>
            </a:r>
            <a:r>
              <a:rPr lang="ru-RU" altLang="ru-RU" dirty="0" smtClean="0">
                <a:solidFill>
                  <a:srgbClr val="FF0000"/>
                </a:solidFill>
              </a:rPr>
              <a:t>а</a:t>
            </a:r>
            <a:r>
              <a:rPr lang="ru-RU" altLang="ru-RU" dirty="0" smtClean="0"/>
              <a:t>рта. Откр</a:t>
            </a:r>
            <a:r>
              <a:rPr lang="ru-RU" altLang="ru-RU" dirty="0" smtClean="0">
                <a:solidFill>
                  <a:srgbClr val="FF0000"/>
                </a:solidFill>
              </a:rPr>
              <a:t>ы</a:t>
            </a:r>
            <a:r>
              <a:rPr lang="ru-RU" altLang="ru-RU" dirty="0" smtClean="0"/>
              <a:t>тка для м</a:t>
            </a:r>
            <a:r>
              <a:rPr lang="ru-RU" altLang="ru-RU" dirty="0" smtClean="0">
                <a:solidFill>
                  <a:srgbClr val="FF0000"/>
                </a:solidFill>
              </a:rPr>
              <a:t>а</a:t>
            </a:r>
            <a:r>
              <a:rPr lang="ru-RU" altLang="ru-RU" dirty="0" smtClean="0"/>
              <a:t>мы с элем</a:t>
            </a:r>
            <a:r>
              <a:rPr lang="ru-RU" altLang="ru-RU" dirty="0" smtClean="0">
                <a:solidFill>
                  <a:srgbClr val="FF0000"/>
                </a:solidFill>
              </a:rPr>
              <a:t>е</a:t>
            </a:r>
            <a:r>
              <a:rPr lang="ru-RU" altLang="ru-RU" dirty="0" smtClean="0"/>
              <a:t>нтами ориг</a:t>
            </a:r>
            <a:r>
              <a:rPr lang="ru-RU" altLang="ru-RU" dirty="0" smtClean="0">
                <a:solidFill>
                  <a:srgbClr val="FF0000"/>
                </a:solidFill>
              </a:rPr>
              <a:t>а</a:t>
            </a:r>
            <a:r>
              <a:rPr lang="ru-RU" altLang="ru-RU" dirty="0" smtClean="0"/>
              <a:t>ми.</a:t>
            </a:r>
            <a:endParaRPr lang="ru-RU" alt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54968"/>
          </a:xfrm>
          <a:ln/>
        </p:spPr>
        <p:txBody>
          <a:bodyPr/>
          <a:lstStyle/>
          <a:p>
            <a:r>
              <a:rPr lang="ru-RU" altLang="ru-RU" dirty="0" smtClean="0"/>
              <a:t>Воспитатель ГПД</a:t>
            </a:r>
          </a:p>
          <a:p>
            <a:r>
              <a:rPr lang="ru-RU" altLang="ru-RU" dirty="0" smtClean="0"/>
              <a:t> Саенко Светлана Викторовна</a:t>
            </a:r>
            <a:endParaRPr lang="ru-RU" alt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вила раб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ты сгиб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ния бум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1.	Скл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дывай бум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гу  т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лько на стол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	Л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нию сг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ба обяз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тельно прогл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живай ребр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м лад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ни от серед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ны к кра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м.</a:t>
            </a:r>
          </a:p>
          <a:p>
            <a:r>
              <a:rPr lang="ru-RU" dirty="0" smtClean="0"/>
              <a:t>3.	При сгиб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нии пл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тной бум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ги обяз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тельно снач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ла прод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вливай по лин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йке  туп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м конц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м 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жниц по всем л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ниям сг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ба.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1382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тка для м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3" name="Picture 3" descr="C:\Users\Светлана\Desktop\1351478921_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81150"/>
            <a:ext cx="8280920" cy="45121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06352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Светлана\Desktop\1351478669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7488832" cy="4032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10858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C:\Users\Светлана\Desktop\1351478678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4608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86057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C:\Users\Светлана\Desktop\1351478666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80920" cy="45365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3634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C:\Users\Светлана\Desktop\1351478697_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24000"/>
            <a:ext cx="8280920" cy="4641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6545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C:\Users\Светлана\Desktop\1351478732_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24000"/>
            <a:ext cx="8208912" cy="4641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17055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C:\Users\Светлана\Desktop\1351478704_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4542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09771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C:\Users\Светлана\Desktop\1351478697_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24000"/>
            <a:ext cx="8208912" cy="4641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26574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5602" name="Picture 2" descr="C:\Users\Светлана\Desktop\1351478691_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24000"/>
            <a:ext cx="8280920" cy="4569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5424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е сейч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 зан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тие?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здники и трад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ции нар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дов Росс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029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C:\Users\Светлана\Desktop\1351478735_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30350"/>
            <a:ext cx="8280920" cy="46349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49827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C:\Users\Светлана\Desktop\1351478761_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24000"/>
            <a:ext cx="8280920" cy="4569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4761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C:\Users\Светлана\Desktop\1351478732_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24000"/>
            <a:ext cx="8280920" cy="4641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12736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698" name="Picture 2" descr="C:\Users\Светлана\Desktop\1351478731_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24000"/>
            <a:ext cx="8208912" cy="4641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84782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C:\Users\Светлана\Desktop\1351478685_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24000"/>
            <a:ext cx="8280920" cy="4641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8136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Приклейте платье на картон.</a:t>
            </a:r>
          </a:p>
          <a:p>
            <a:r>
              <a:rPr lang="ru-RU" dirty="0" smtClean="0"/>
              <a:t>Украсьте открытку бусинками, ленточками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5865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</a:t>
            </a:r>
            <a:r>
              <a:rPr lang="ru-RU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тка</a:t>
            </a:r>
            <a:endParaRPr lang="ru-RU" dirty="0"/>
          </a:p>
        </p:txBody>
      </p:sp>
      <p:pic>
        <p:nvPicPr>
          <p:cNvPr id="4" name="Объект 3" descr="Описание: i?id=279583961-05-72&amp;n=2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912" t="22450"/>
          <a:stretch>
            <a:fillRect/>
          </a:stretch>
        </p:blipFill>
        <p:spPr bwMode="auto">
          <a:xfrm>
            <a:off x="1691680" y="1628800"/>
            <a:ext cx="5904656" cy="4392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02936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Мы ног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ми топ-топ!</a:t>
            </a:r>
            <a:endParaRPr lang="ru-RU" dirty="0" smtClean="0"/>
          </a:p>
          <a:p>
            <a:r>
              <a:rPr lang="ru-RU" b="1" dirty="0" smtClean="0"/>
              <a:t>Мы рук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ми хлоп-хлоп! </a:t>
            </a:r>
            <a:endParaRPr lang="ru-RU" dirty="0" smtClean="0"/>
          </a:p>
          <a:p>
            <a:r>
              <a:rPr lang="ru-RU" b="1" dirty="0" smtClean="0"/>
              <a:t>Мы глаз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ми миг-миг,</a:t>
            </a:r>
            <a:endParaRPr lang="ru-RU" dirty="0" smtClean="0"/>
          </a:p>
          <a:p>
            <a:r>
              <a:rPr lang="ru-RU" b="1" dirty="0" smtClean="0"/>
              <a:t>Мы плеч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ми чик-чик.</a:t>
            </a:r>
            <a:endParaRPr lang="ru-RU" dirty="0" smtClean="0"/>
          </a:p>
          <a:p>
            <a:r>
              <a:rPr lang="ru-RU" b="1" dirty="0" smtClean="0"/>
              <a:t>Раз - сюд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, два - туда,</a:t>
            </a:r>
            <a:endParaRPr lang="ru-RU" dirty="0" smtClean="0"/>
          </a:p>
          <a:p>
            <a:r>
              <a:rPr lang="ru-RU" b="1" dirty="0" smtClean="0"/>
              <a:t>Поверн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сь вокр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b="1" dirty="0" smtClean="0"/>
              <a:t>г себ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7"/>
          </a:xfrm>
        </p:spPr>
        <p:txBody>
          <a:bodyPr/>
          <a:lstStyle/>
          <a:p>
            <a:r>
              <a:rPr lang="ru-RU" b="1" dirty="0" smtClean="0"/>
              <a:t>Раз - прис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ли, два - привст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ли.</a:t>
            </a:r>
            <a:endParaRPr lang="ru-RU" dirty="0" smtClean="0"/>
          </a:p>
          <a:p>
            <a:r>
              <a:rPr lang="ru-RU" b="1" dirty="0" smtClean="0"/>
              <a:t>Р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b="1" dirty="0" smtClean="0"/>
              <a:t>ки кв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рху все подн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b="1" dirty="0" smtClean="0"/>
              <a:t>ли.</a:t>
            </a:r>
            <a:endParaRPr lang="ru-RU" dirty="0" smtClean="0"/>
          </a:p>
          <a:p>
            <a:r>
              <a:rPr lang="ru-RU" b="1" dirty="0" smtClean="0"/>
              <a:t>Раз-два, раз-два,</a:t>
            </a:r>
            <a:endParaRPr lang="ru-RU" dirty="0" smtClean="0"/>
          </a:p>
          <a:p>
            <a:r>
              <a:rPr lang="ru-RU" b="1" dirty="0" smtClean="0"/>
              <a:t>Заним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ться нам пор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C:\Users\Светлана\Desktop\1351478894_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50950"/>
            <a:ext cx="8352928" cy="49143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6344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Фонетическая зарядка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3600399"/>
          </a:xfrm>
        </p:spPr>
        <p:txBody>
          <a:bodyPr/>
          <a:lstStyle/>
          <a:p>
            <a:r>
              <a:rPr lang="ru-RU" dirty="0" smtClean="0"/>
              <a:t>жен  - ж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нщина  </a:t>
            </a:r>
          </a:p>
          <a:p>
            <a:r>
              <a:rPr lang="ru-RU" dirty="0" smtClean="0"/>
              <a:t>Жду- междунар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дный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Междунар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дный ж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нский день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532210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Напиш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те м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ме крас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вое поздравл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ние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ма, м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мочка, мам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b="1" dirty="0" smtClean="0">
                <a:solidFill>
                  <a:srgbClr val="002060"/>
                </a:solidFill>
              </a:rPr>
              <a:t>ля!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Поздравл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b="1" dirty="0" smtClean="0">
                <a:solidFill>
                  <a:srgbClr val="002060"/>
                </a:solidFill>
              </a:rPr>
              <a:t>ю я теб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 8 м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рта и весн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ю!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b="1" dirty="0" smtClean="0">
                <a:solidFill>
                  <a:srgbClr val="002060"/>
                </a:solidFill>
              </a:rPr>
              <a:t>чше всех ты у мен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b="1" dirty="0" smtClean="0">
                <a:solidFill>
                  <a:srgbClr val="002060"/>
                </a:solidFill>
              </a:rPr>
              <a:t>!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Твой сын (Твоя дочь) С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ша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3695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нка сво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й раб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ru-RU" dirty="0" smtClean="0"/>
              <a:t>1. Вам б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ло интер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сно на зан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тии?</a:t>
            </a:r>
          </a:p>
          <a:p>
            <a:r>
              <a:rPr lang="ru-RU" dirty="0" smtClean="0"/>
              <a:t>2. Что б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ло легк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3. Что б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ло тр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дно?</a:t>
            </a:r>
          </a:p>
          <a:p>
            <a:r>
              <a:rPr lang="ru-RU" dirty="0"/>
              <a:t>4</a:t>
            </a:r>
            <a:r>
              <a:rPr lang="ru-RU" dirty="0" smtClean="0"/>
              <a:t>. 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жно ли ул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чшить тво</a:t>
            </a:r>
            <a:r>
              <a:rPr lang="ru-RU" dirty="0" smtClean="0">
                <a:solidFill>
                  <a:srgbClr val="FF0000"/>
                </a:solidFill>
              </a:rPr>
              <a:t>ю</a:t>
            </a:r>
            <a:r>
              <a:rPr lang="ru-RU" dirty="0" smtClean="0"/>
              <a:t> раб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ту?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3641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Рефлекс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ru-RU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89"/>
          </a:xfrm>
        </p:spPr>
        <p:txBody>
          <a:bodyPr/>
          <a:lstStyle/>
          <a:p>
            <a:r>
              <a:rPr lang="ru-RU" dirty="0" smtClean="0"/>
              <a:t>-Чем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 науч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лись, что 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вого узн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ли на зан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тии?</a:t>
            </a:r>
          </a:p>
          <a:p>
            <a:r>
              <a:rPr lang="ru-RU" dirty="0" smtClean="0"/>
              <a:t>- А кто так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е модель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ры?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агадка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Вот нар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д для д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чек 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Б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е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ленький цвет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чек,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Здесь карм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н, воротнич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FF0000"/>
                </a:solidFill>
                <a:latin typeface="Times New Roman"/>
              </a:rPr>
              <a:t>Ю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бка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– с</a:t>
            </a:r>
            <a:r>
              <a:rPr lang="ru-RU" dirty="0" smtClean="0">
                <a:solidFill>
                  <a:srgbClr val="FF0000"/>
                </a:solidFill>
                <a:latin typeface="Times New Roman"/>
              </a:rPr>
              <a:t>о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лнцем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пояс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Гл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жу я сам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нар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д.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- Ай да д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чка! - говор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т, 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Б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ы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стро одев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ется,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В г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сти собир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ется.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2641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как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й т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хнике в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полнено </a:t>
            </a:r>
            <a:r>
              <a:rPr lang="ru-RU" dirty="0" smtClean="0">
                <a:solidFill>
                  <a:srgbClr val="FF0000"/>
                </a:solidFill>
              </a:rPr>
              <a:t>э</a:t>
            </a:r>
            <a:r>
              <a:rPr lang="ru-RU" dirty="0" smtClean="0"/>
              <a:t>то пл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тье?</a:t>
            </a:r>
            <a:endParaRPr lang="ru-RU" dirty="0"/>
          </a:p>
        </p:txBody>
      </p:sp>
      <p:pic>
        <p:nvPicPr>
          <p:cNvPr id="4" name="Рисунок 3" descr="C:\Users\Светлана\Desktop\1351478921_15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4608512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36685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е ориг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ми?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5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Ориг</a:t>
            </a:r>
            <a:r>
              <a:rPr lang="ru-RU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– иск</a:t>
            </a:r>
            <a:r>
              <a:rPr lang="ru-RU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у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сство скл</a:t>
            </a:r>
            <a:r>
              <a:rPr lang="ru-RU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дывания под</a:t>
            </a:r>
            <a:r>
              <a:rPr lang="ru-RU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е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лок из бум</a:t>
            </a:r>
            <a:r>
              <a:rPr lang="ru-RU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ги, в основн</a:t>
            </a:r>
            <a:r>
              <a:rPr lang="ru-RU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 без исп</a:t>
            </a:r>
            <a:r>
              <a:rPr lang="ru-RU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льзования н</a:t>
            </a:r>
            <a:r>
              <a:rPr lang="ru-RU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жниц и кл</a:t>
            </a:r>
            <a:r>
              <a:rPr lang="ru-RU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е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я. 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сейч</a:t>
            </a:r>
            <a:r>
              <a:rPr lang="ru-RU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посл</a:t>
            </a:r>
            <a:r>
              <a:rPr lang="ru-RU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у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шаем сообщ</a:t>
            </a:r>
            <a:r>
              <a:rPr lang="ru-RU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758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б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дем д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лать на зан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тии?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59"/>
          </a:xfrm>
        </p:spPr>
        <p:txBody>
          <a:bodyPr/>
          <a:lstStyle/>
          <a:p>
            <a:r>
              <a:rPr lang="ru-RU" dirty="0" smtClean="0"/>
              <a:t>Б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дем д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лать откр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тку для м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мы с </a:t>
            </a:r>
            <a:r>
              <a:rPr lang="ru-RU" dirty="0"/>
              <a:t>э</a:t>
            </a:r>
            <a:r>
              <a:rPr lang="ru-RU" dirty="0" smtClean="0"/>
              <a:t>лем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нтами ориг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ми (пл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тье)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1696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Кто так</a:t>
            </a:r>
            <a:r>
              <a:rPr lang="ru-RU" smtClean="0">
                <a:solidFill>
                  <a:srgbClr val="FF0000"/>
                </a:solidFill>
              </a:rPr>
              <a:t>о</a:t>
            </a:r>
            <a:r>
              <a:rPr lang="ru-RU" smtClean="0">
                <a:solidFill>
                  <a:schemeClr val="tx1"/>
                </a:solidFill>
              </a:rPr>
              <a:t>й</a:t>
            </a:r>
            <a:r>
              <a:rPr lang="ru-RU" smtClean="0"/>
              <a:t> модель</a:t>
            </a:r>
            <a:r>
              <a:rPr lang="ru-RU" smtClean="0">
                <a:solidFill>
                  <a:srgbClr val="FF0000"/>
                </a:solidFill>
              </a:rPr>
              <a:t>е</a:t>
            </a:r>
            <a:r>
              <a:rPr lang="ru-RU" smtClean="0"/>
              <a:t>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/>
          <a:lstStyle/>
          <a:p>
            <a:r>
              <a:rPr lang="ru-RU" dirty="0" err="1"/>
              <a:t>Моделье́р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— специал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ст по изготовл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нию мод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лей од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жды, диз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йнер од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жды</a:t>
            </a:r>
          </a:p>
        </p:txBody>
      </p:sp>
    </p:spTree>
    <p:extLst>
      <p:ext uri="{BB962C8B-B14F-4D97-AF65-F5344CB8AC3E}">
        <p14:creationId xmlns="" xmlns:p14="http://schemas.microsoft.com/office/powerpoint/2010/main" val="92728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нам н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жно для раб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кус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к пл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тной бум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ги или карт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на 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-квадр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т бумаги 10 * 10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клей , к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rgbClr val="002060"/>
                </a:solidFill>
              </a:rPr>
              <a:t>сточка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р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002060"/>
                </a:solidFill>
              </a:rPr>
              <a:t>чка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б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002060"/>
                </a:solidFill>
              </a:rPr>
              <a:t>синки или п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002060"/>
                </a:solidFill>
              </a:rPr>
              <a:t>говицы 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>
                <a:solidFill>
                  <a:srgbClr val="002060"/>
                </a:solidFill>
              </a:rPr>
              <a:t>ркие , 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>
                <a:solidFill>
                  <a:srgbClr val="002060"/>
                </a:solidFill>
              </a:rPr>
              <a:t>нточки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(для украш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>
                <a:solidFill>
                  <a:srgbClr val="002060"/>
                </a:solidFill>
              </a:rPr>
              <a:t>ния)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1496919"/>
      </p:ext>
    </p:extLst>
  </p:cSld>
  <p:clrMapOvr>
    <a:masterClrMapping/>
  </p:clrMapOvr>
</p:sld>
</file>

<file path=ppt/theme/theme1.xml><?xml version="1.0" encoding="utf-8"?>
<a:theme xmlns:a="http://schemas.openxmlformats.org/drawingml/2006/main" name="8_Light-blue_flow">
  <a:themeElements>
    <a:clrScheme name="Light-blue_flower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Light-blue_flow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ght-blue_flow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8_Light-blue_flow</Template>
  <TotalTime>387</TotalTime>
  <Words>229</Words>
  <Application>Microsoft Office PowerPoint</Application>
  <PresentationFormat>Экран (4:3)</PresentationFormat>
  <Paragraphs>57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8_Light-blue_flow</vt:lpstr>
      <vt:lpstr>Специальное оформление</vt:lpstr>
      <vt:lpstr>Международный Женский день 8 марта. Открытка для мамы с элементами оригами.</vt:lpstr>
      <vt:lpstr>Какое сейчас занятие?</vt:lpstr>
      <vt:lpstr>Фонетическая зарядка</vt:lpstr>
      <vt:lpstr>Загадка</vt:lpstr>
      <vt:lpstr>В какой технике выполнено это платье?</vt:lpstr>
      <vt:lpstr>Что такое оригами?</vt:lpstr>
      <vt:lpstr>Что мы будем делать на занятии?</vt:lpstr>
      <vt:lpstr>Кто такой модельер?</vt:lpstr>
      <vt:lpstr>Что нам нужно для работы?</vt:lpstr>
      <vt:lpstr>Правила работы сгибания бумаги</vt:lpstr>
      <vt:lpstr>Открытка для мамы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Физминутка</vt:lpstr>
      <vt:lpstr>Слайд 27</vt:lpstr>
      <vt:lpstr>Слайд 28</vt:lpstr>
      <vt:lpstr>Слайд 29</vt:lpstr>
      <vt:lpstr>Напишите маме красивое поздравление  </vt:lpstr>
      <vt:lpstr>Оценка своей работы</vt:lpstr>
      <vt:lpstr>Рефлексия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Женский день 8 марта. Открытка для мамы с элементами оригами.</dc:title>
  <dc:creator>Светлана</dc:creator>
  <cp:lastModifiedBy>пк</cp:lastModifiedBy>
  <cp:revision>23</cp:revision>
  <dcterms:created xsi:type="dcterms:W3CDTF">2015-03-01T02:49:18Z</dcterms:created>
  <dcterms:modified xsi:type="dcterms:W3CDTF">2015-10-27T16:45:59Z</dcterms:modified>
</cp:coreProperties>
</file>