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00"/>
    <a:srgbClr val="99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E659-B8FF-499D-AA9D-0E22DBA10BB3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D74C-2E5B-40EB-826B-16C746A8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6807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6F07-F1A3-4F40-95BC-4EE58EFC18C7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F09B-0EA6-47D9-9271-39E01D14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1748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0DEA-636C-4F54-A568-270A026BC2D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2208-797C-477D-8CD2-7391204E1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9037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8C73-1EFA-4EC8-BE89-1BE17D35636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9E07-065A-4BF3-BE32-21117DDF6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7210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EAD0-8F70-45BE-BE76-87F773C430A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B7BA-651A-4313-9E31-FE2F45EAD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0443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8566-420E-4FAC-A2A9-DA442005AFEC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05F7-12EC-4F3A-845E-9E6F161A7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4954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8393-43E2-4707-A011-5CFD5F7585B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3E4E-74C1-4AFC-B7D4-6AB18821C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2766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696F-C09E-4902-90E2-8F09B3F6064E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F64C-6673-4459-8CF7-54931E45D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8115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B0EE-4267-421F-AE02-9F0ACC6A6E00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7EE1-93BF-4132-BDF7-41BB7CA31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88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6D15-5BC4-4FE4-8FAD-05920C883187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A274-6A06-46C7-9B5F-24273FCC4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217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DD77-3B97-455B-8EE6-10FA2753D0FE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0A63-7BE2-431A-A0C5-60EC86394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8612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AAF45-18D1-4D5C-86B1-DAE0296912B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7962B-9319-41E5-95B2-BDB63660B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slide" Target="slide6.xml"/><Relationship Id="rId3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7;&#1086;&#1076;&#1091;&#1084;&#1072;&#1081;.wav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14.PNG"/><Relationship Id="rId2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7;&#1086;&#1087;&#1088;&#1086;&#1073;&#1091;&#1081;%20&#1077;&#1097;&#1105;.wav" TargetMode="External"/><Relationship Id="rId1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74;&#1089;&#1105;%20&#1087;&#1088;&#1072;&#1074;&#1080;&#1083;&#1100;&#1085;&#1086;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4;&#1086;&#1083;&#1086;&#1076;&#1077;&#1094;.wav" TargetMode="External"/><Relationship Id="rId10" Type="http://schemas.openxmlformats.org/officeDocument/2006/relationships/image" Target="../media/image12.png"/><Relationship Id="rId4" Type="http://schemas.openxmlformats.org/officeDocument/2006/relationships/audio" Target="file:///J:\&#1050;&#1059;&#1056;&#1057;&#1067;%202011\4.%20&#1058;&#1045;&#1057;&#1058;\1.%20&#1058;&#1077;&#1089;&#1090;%20&#1089;&#1086;%20&#1079;&#1074;&#1091;&#1082;&#1086;&#1084;\&#1064;&#1072;&#1073;&#1083;&#1086;&#1085;%20&#1086;&#1096;&#1080;&#1073;&#1082;&#1072;%20&#1074;%20&#1076;&#1086;&#1084;&#1080;&#1082;&#1077;\&#1085;&#1077;&#1087;&#1088;&#1072;&#1074;&#1080;&#1083;&#1100;&#1085;&#1099;&#1081;%20&#1086;&#1090;&#1074;&#1077;&#1090;.mp3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7;&#1086;&#1076;&#1091;&#1084;&#1072;&#1081;.wav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7;&#1086;&#1087;&#1088;&#1086;&#1073;&#1091;&#1081;%20&#1077;&#1097;&#1105;.wav" TargetMode="External"/><Relationship Id="rId1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74;&#1089;&#1105;%20&#1087;&#1088;&#1072;&#1074;&#1080;&#1083;&#1100;&#1085;&#1086;.wav" TargetMode="External"/><Relationship Id="rId6" Type="http://schemas.openxmlformats.org/officeDocument/2006/relationships/image" Target="../media/image6.jpg"/><Relationship Id="rId5" Type="http://schemas.openxmlformats.org/officeDocument/2006/relationships/audio" Target="../media/audio1.wav"/><Relationship Id="rId10" Type="http://schemas.openxmlformats.org/officeDocument/2006/relationships/slide" Target="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7;&#1086;&#1076;&#1091;&#1084;&#1072;&#1081;.wav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87;&#1086;&#1087;&#1088;&#1086;&#1073;&#1091;&#1081;%20&#1077;&#1097;&#1105;.wav" TargetMode="External"/><Relationship Id="rId1" Type="http://schemas.openxmlformats.org/officeDocument/2006/relationships/audio" Target="file:///H:\&#1050;&#1059;&#1056;&#1057;&#1067;%202011\4.%20&#1058;&#1045;&#1057;&#1058;\1.%20&#1058;&#1077;&#1089;&#1090;%20&#1089;&#1086;%20&#1079;&#1074;&#1091;&#1082;&#1086;&#1084;\&#1064;&#1072;&#1073;&#1083;&#1086;&#1085;%20&#1055;&#1086;&#1081;&#1084;&#1072;&#1081;%20&#1086;&#1096;&#1080;&#1073;&#1082;&#1091;\&#1074;&#1089;&#1105;%20&#1087;&#1088;&#1072;&#1074;&#1080;&#1083;&#1100;&#1085;&#1086;.wav" TargetMode="External"/><Relationship Id="rId6" Type="http://schemas.openxmlformats.org/officeDocument/2006/relationships/image" Target="../media/image6.jpg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577" y="3144391"/>
            <a:ext cx="7000875" cy="857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Тест по математике для учащихся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5 классов по теме « Натуральные числа»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143000" y="571500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Сильченко Наталья </a:t>
            </a:r>
            <a:r>
              <a:rPr lang="ru-RU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натольевна учитель математики</a:t>
            </a:r>
            <a:endParaRPr lang="ru-RU" sz="1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МБОУ «Гимназия №6»</a:t>
            </a:r>
            <a:endParaRPr lang="ru-RU" sz="1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475655" y="1095374"/>
            <a:ext cx="6453907" cy="1757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82001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Проверь себя,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82001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поверь в себя!</a:t>
            </a:r>
            <a:endParaRPr lang="ru-RU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82001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243408" y="5877272"/>
            <a:ext cx="899592" cy="7399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3" y="3573016"/>
            <a:ext cx="2919958" cy="345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Ребята!</a:t>
            </a:r>
            <a:endParaRPr lang="ru-RU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258888" y="1412875"/>
            <a:ext cx="6408737" cy="218916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Comic Sans MS" pitchFamily="66" charset="0"/>
              </a:rPr>
              <a:t>Выполните упражнения и задания  и самостоятельно проверьте свои знания. 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Comic Sans MS" pitchFamily="66" charset="0"/>
              </a:rPr>
              <a:t>Каждый слайд сопровождается текстом, который поясняет правила выполнения задания. </a:t>
            </a:r>
          </a:p>
          <a:p>
            <a:pPr eaLnBrk="1" hangingPunct="1"/>
            <a:endParaRPr lang="ru-RU" altLang="ru-RU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2924945"/>
            <a:ext cx="1636852" cy="2232247"/>
          </a:xfrm>
          <a:prstGeom prst="rect">
            <a:avLst/>
          </a:prstGeom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18654" y="5949280"/>
            <a:ext cx="1240977" cy="79613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13055 C -0.05365 -0.11018 -0.09757 -0.08819 -0.15087 -0.07384 C -0.17761 -0.05648 -0.21059 -0.04398 -0.23455 -0.0243 L -0.29132 -0.04352 L -0.39844 -0.08703 L -0.49167 -0.06828 L -0.55191 -0.02731 L -0.65538 0.05996 L -0.78282 0.13658 L -0.94983 0.20556 " pathEditMode="relative" rAng="0" ptsTypes="ff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83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221760" y="5965817"/>
            <a:ext cx="1000132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3801" y="2717799"/>
            <a:ext cx="5472608" cy="10710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40+15   ?   17=72</a:t>
            </a:r>
            <a:endParaRPr lang="ru-RU" sz="4800" dirty="0"/>
          </a:p>
        </p:txBody>
      </p:sp>
      <p:sp>
        <p:nvSpPr>
          <p:cNvPr id="16" name="Овал 15"/>
          <p:cNvSpPr/>
          <p:nvPr/>
        </p:nvSpPr>
        <p:spPr>
          <a:xfrm>
            <a:off x="1221760" y="4979032"/>
            <a:ext cx="1000132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3600" dirty="0"/>
          </a:p>
        </p:txBody>
      </p:sp>
      <p:sp>
        <p:nvSpPr>
          <p:cNvPr id="17" name="Овал 16"/>
          <p:cNvSpPr/>
          <p:nvPr/>
        </p:nvSpPr>
        <p:spPr>
          <a:xfrm>
            <a:off x="2339752" y="4947438"/>
            <a:ext cx="1000133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3600" dirty="0"/>
          </a:p>
        </p:txBody>
      </p:sp>
      <p:sp>
        <p:nvSpPr>
          <p:cNvPr id="18" name="Овал 17"/>
          <p:cNvSpPr/>
          <p:nvPr/>
        </p:nvSpPr>
        <p:spPr>
          <a:xfrm>
            <a:off x="2221892" y="5928166"/>
            <a:ext cx="1000132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ru-RU" sz="3600" dirty="0"/>
          </a:p>
        </p:txBody>
      </p:sp>
      <p:sp>
        <p:nvSpPr>
          <p:cNvPr id="4104" name="Скругленный прямоугольник 19"/>
          <p:cNvSpPr>
            <a:spLocks noChangeArrowheads="1"/>
          </p:cNvSpPr>
          <p:nvPr/>
        </p:nvSpPr>
        <p:spPr bwMode="auto">
          <a:xfrm>
            <a:off x="467544" y="1572616"/>
            <a:ext cx="7925122" cy="114518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Вставь знак арифметического действия, чтобы получить верное равенство  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39" y="2717799"/>
            <a:ext cx="1955477" cy="1549715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5" action="ppaction://hlinksldjump" highlightClick="1"/>
          </p:cNvPr>
          <p:cNvSpPr/>
          <p:nvPr/>
        </p:nvSpPr>
        <p:spPr>
          <a:xfrm>
            <a:off x="17646" y="5733256"/>
            <a:ext cx="618998" cy="5878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23" y="4373984"/>
            <a:ext cx="2216316" cy="23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57 -0.01273 L 0.03941 -0.08889 L 0.09166 -0.1206 L 0.16198 -0.13657 L 0.17031 -0.19838 L 0.16441 -0.26041 L 0.15729 -0.2905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0116 L -0.05261 0.01757 L -0.11737 0.10636 L -0.15434 0.19746 L -0.21927 0.17873 L -0.28056 0.16486 L -0.32101 0.19052 C -0.34914 0.2333 -0.34289 0.23029 -0.37362 0.25133 C -0.38108 0.25642 -0.38993 0.2585 -0.39809 0.26058 C -0.40157 0.2615 -0.40868 0.26289 -0.40868 0.26312 L -0.43681 0.2652 L -0.57362 0.24879 L -0.72448 0.30266 L -0.77535 0.27237 " pathEditMode="relative" rAng="0" ptsTypes="AAAAAAfffAAA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15075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4062 -0.1669 L 0.08611 -0.22685 L 0.14531 -0.19028 L 0.24861 -0.27662 C 0.29236 -0.26389 0.33611 -0.25602 0.37934 -0.23704 C 0.38299 -0.23542 0.38333 -0.22384 0.38542 -0.21713 C 0.39236 -0.19421 0.39618 -0.16782 0.40972 -0.16018 C 0.41493 -0.14861 0.41233 -0.15231 0.41736 -0.14699 L 0.47049 -0.04028 L 0.60729 0.02708 L 0.69705 -0.01018 L 0.74601 -0.00671 L 0.73194 -0.01018 " pathEditMode="relative" rAng="0" ptsTypes="AAAAffff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09 -0.16181 C 0.12343 -0.18148 0.15208 -0.20301 0.18211 -0.2206 C 0.18611 -0.22292 0.19566 -0.21736 0.2 -0.21574 C 0.21059 -0.21157 0.22118 -0.21111 0.23211 -0.21111 C 0.24427 -0.20648 0.29427 -0.19259 0.31909 -0.17616 C 0.32361 -0.16968 0.32847 -0.16505 0.33333 -0.15857 C 0.33455 -0.15695 0.33698 -0.15394 0.33698 -0.15394 C 0.33732 -0.15232 0.3375 -0.1507 0.33802 -0.14907 C 0.33871 -0.14745 0.34045 -0.14445 0.34045 -0.14445 L 0.39635 -0.05232 C 0.41111 -0.02801 0.42552 -0.00347 0.44045 0.0206 C 0.4434 0.02523 0.44652 0.0294 0.45 0.03333 C 0.45295 0.0368 0.45955 0.04282 0.45955 0.04282 C 0.46545 0.05486 0.48177 0.07407 0.49166 0.0794 C 0.49548 0.08148 0.49965 0.08241 0.50364 0.08426 C 0.50607 0.08542 0.51076 0.08727 0.51076 0.08727 C 0.54375 0.09838 0.57673 0.10903 0.60955 0.1206 C 0.62135 0.12477 0.63229 0.1338 0.64409 0.13819 C 0.67014 0.14768 0.69791 0.1588 0.725 0.1588 L 0.88923 0.18889 " pathEditMode="relative" ptsTypes="AffffffffAfffffffff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63 -0.00903 0.03212 -0.0162 0.04879 -0.02083 C 0.0599 -0.01944 0.07414 -0.01782 0.08455 -0.01111 C 0.09202 -0.00648 0.09948 -0.00116 0.10712 0.00301 C 0.11025 0.00463 0.1125 0.00417 0.11546 0.00625 C 0.12327 0.01204 0.12952 0.02037 0.1382 0.02361 C 0.17622 0.02292 0.19254 0.02408 0.22257 0.01898 C 0.23664 0.01273 0.25209 0.00926 0.26667 0.00625 C 0.28316 0.00278 0.26841 0.00648 0.27987 0.00301 C 0.28334 0.00185 0.29046 0 0.29046 0 C 0.29619 -0.0037 0.30382 -0.00671 0.30834 -0.01273 C 0.31407 -0.0206 0.32119 -0.03009 0.32865 -0.03495 C 0.34428 -0.04514 0.36598 -0.05208 0.38334 -0.05555 C 0.40834 -0.05463 0.4323 -0.05231 0.45712 -0.05092 C 0.47622 -0.04583 0.49723 -0.04514 0.51667 -0.04305 C 0.53577 -0.03773 0.55573 -0.03704 0.575 -0.03333 C 0.61285 -0.03426 0.64844 -0.03611 0.68577 -0.03819 C 0.69462 -0.04236 0.704 -0.04236 0.7132 -0.04444 C 0.71667 -0.04606 0.72032 -0.04768 0.72379 -0.0493 C 0.725 -0.04977 0.72744 -0.05092 0.72744 -0.05092 L 0.7132 -0.01597 " pathEditMode="relative" ptsTypes="fffffffffffffffffff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кругленный прямоугольник 3"/>
          <p:cNvSpPr>
            <a:spLocks noChangeArrowheads="1"/>
          </p:cNvSpPr>
          <p:nvPr/>
        </p:nvSpPr>
        <p:spPr bwMode="auto">
          <a:xfrm>
            <a:off x="-324544" y="1628651"/>
            <a:ext cx="4932041" cy="15843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Укажи правильный ответ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300192" y="5174814"/>
            <a:ext cx="2546319" cy="543322"/>
          </a:xfrm>
          <a:prstGeom prst="round2Same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a+(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b+c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)=(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a+b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)+c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>
            <a:spLocks noChangeArrowheads="1"/>
          </p:cNvSpPr>
          <p:nvPr/>
        </p:nvSpPr>
        <p:spPr bwMode="auto">
          <a:xfrm>
            <a:off x="4511189" y="1587500"/>
            <a:ext cx="4680520" cy="2063750"/>
          </a:xfrm>
          <a:custGeom>
            <a:avLst/>
            <a:gdLst>
              <a:gd name="T0" fmla="*/ 6352640 w 43200"/>
              <a:gd name="T1" fmla="*/ 1000125 h 43200"/>
              <a:gd name="T2" fmla="*/ 3178969 w 43200"/>
              <a:gd name="T3" fmla="*/ 1998120 h 43200"/>
              <a:gd name="T4" fmla="*/ 19721 w 43200"/>
              <a:gd name="T5" fmla="*/ 1000125 h 43200"/>
              <a:gd name="T6" fmla="*/ 3178969 w 43200"/>
              <a:gd name="T7" fmla="*/ 114366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Распредели-</a:t>
            </a:r>
          </a:p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тельный закон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3275856" y="4631492"/>
            <a:ext cx="2880320" cy="543322"/>
          </a:xfrm>
          <a:prstGeom prst="round2Same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a*(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c)=a*b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a*c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3707904" y="5373216"/>
            <a:ext cx="2284700" cy="543321"/>
          </a:xfrm>
          <a:prstGeom prst="round2Same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a+b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b+a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372200" y="4541008"/>
            <a:ext cx="2581091" cy="543321"/>
          </a:xfrm>
          <a:prstGeom prst="round2Same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a*(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b*c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)=(a*b)*c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98" y="-1179512"/>
            <a:ext cx="2016224" cy="1597857"/>
          </a:xfrm>
          <a:prstGeom prst="rect">
            <a:avLst/>
          </a:prstGeom>
          <a:scene3d>
            <a:camera prst="orthographicFront">
              <a:rot lat="0" lon="21299999" rev="21299999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5630"/>
            <a:ext cx="2947300" cy="2901702"/>
          </a:xfrm>
          <a:prstGeom prst="rect">
            <a:avLst/>
          </a:prstGeom>
        </p:spPr>
      </p:pic>
      <p:sp>
        <p:nvSpPr>
          <p:cNvPr id="6" name="Управляющая кнопка: в конец 5">
            <a:hlinkClick r:id="rId6" action="ppaction://hlinksldjump" highlightClick="1"/>
          </p:cNvPr>
          <p:cNvSpPr/>
          <p:nvPr/>
        </p:nvSpPr>
        <p:spPr>
          <a:xfrm>
            <a:off x="99423" y="5913276"/>
            <a:ext cx="792088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28733 0.3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3628 -0.2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0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31 0.03495 L -0.12621 0.04444 L -0.12621 0.06041 L -0.12621 0.0743 L -0.14288 0.0794 L -0.17378 0.08102 L -0.19409 0.08727 L -0.19878 0.11574 L -0.20364 0.14768 L -0.20607 0.16342 C -0.20694 0.17616 -0.20694 0.19074 -0.21788 0.19514 C -0.22829 0.20416 -0.24288 0.20324 -0.25486 0.20324 L -0.30711 0.19977 L -0.33941 0.21273 L -0.37864 0.22222 L -0.41788 0.23958 L -0.43333 0.28264 C -0.43854 0.29583 -0.44427 0.30833 -0.44878 0.32222 C -0.44982 0.32546 -0.44948 0.3294 -0.45 0.33333 C -0.45208 0.34745 -0.45659 0.36296 -0.46076 0.37616 C -0.46319 0.38403 -0.46684 0.39375 -0.47152 0.39977 C -0.47534 0.40509 -0.475 0.40069 -0.475 0.40463 C -0.4809 0.4243 -0.48715 0.44352 -0.49288 0.46319 C -0.49635 0.47569 -0.5 0.50046 -0.50607 0.51273 C -0.50833 0.52291 -0.51198 0.53379 -0.51788 0.5412 C -0.52725 0.55 -0.54913 0.57708 -0.56666 0.58403 C -0.57448 0.59097 -0.57673 0.58889 -0.58819 0.58889 L -0.68819 0.56504 L -0.68941 0.55393 " pathEditMode="relative" ptsTypes="AAAAAAAAAAffAAAAAffffffffffA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0434 0.46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27969 0.461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27371" y="3795310"/>
            <a:ext cx="714381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3600" dirty="0"/>
          </a:p>
        </p:txBody>
      </p:sp>
      <p:sp>
        <p:nvSpPr>
          <p:cNvPr id="11" name="Облако 10"/>
          <p:cNvSpPr>
            <a:spLocks noChangeArrowheads="1"/>
          </p:cNvSpPr>
          <p:nvPr/>
        </p:nvSpPr>
        <p:spPr bwMode="auto">
          <a:xfrm>
            <a:off x="409574" y="2580878"/>
            <a:ext cx="8354989" cy="2000250"/>
          </a:xfrm>
          <a:custGeom>
            <a:avLst/>
            <a:gdLst>
              <a:gd name="T0" fmla="*/ 4568190 w 43200"/>
              <a:gd name="T1" fmla="*/ 1000125 h 43200"/>
              <a:gd name="T2" fmla="*/ 2286000 w 43200"/>
              <a:gd name="T3" fmla="*/ 1998120 h 43200"/>
              <a:gd name="T4" fmla="*/ 14182 w 43200"/>
              <a:gd name="T5" fmla="*/ 1000125 h 43200"/>
              <a:gd name="T6" fmla="*/ 2286000 w 43200"/>
              <a:gd name="T7" fmla="*/ 114366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13*7+13*3+71*10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=</a:t>
            </a:r>
          </a:p>
        </p:txBody>
      </p:sp>
      <p:sp>
        <p:nvSpPr>
          <p:cNvPr id="16" name="Овал 15"/>
          <p:cNvSpPr/>
          <p:nvPr/>
        </p:nvSpPr>
        <p:spPr>
          <a:xfrm>
            <a:off x="1274739" y="4442168"/>
            <a:ext cx="714380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3600" dirty="0"/>
          </a:p>
        </p:txBody>
      </p:sp>
      <p:sp>
        <p:nvSpPr>
          <p:cNvPr id="17" name="Овал 16"/>
          <p:cNvSpPr/>
          <p:nvPr/>
        </p:nvSpPr>
        <p:spPr>
          <a:xfrm>
            <a:off x="560357" y="5367603"/>
            <a:ext cx="714381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3600" dirty="0"/>
          </a:p>
        </p:txBody>
      </p:sp>
      <p:sp>
        <p:nvSpPr>
          <p:cNvPr id="18" name="Овал 17"/>
          <p:cNvSpPr/>
          <p:nvPr/>
        </p:nvSpPr>
        <p:spPr>
          <a:xfrm>
            <a:off x="2838107" y="5702781"/>
            <a:ext cx="714380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dirty="0"/>
          </a:p>
        </p:txBody>
      </p:sp>
      <p:sp>
        <p:nvSpPr>
          <p:cNvPr id="6152" name="Скругленный прямоугольник 8"/>
          <p:cNvSpPr>
            <a:spLocks noChangeArrowheads="1"/>
          </p:cNvSpPr>
          <p:nvPr/>
        </p:nvSpPr>
        <p:spPr bwMode="auto">
          <a:xfrm>
            <a:off x="873713" y="1576487"/>
            <a:ext cx="7601471" cy="11413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Выполни </a:t>
            </a: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действи</a:t>
            </a:r>
            <a:r>
              <a:rPr lang="ru-RU" alt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я</a:t>
            </a: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alt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 укажи правильный </a:t>
            </a: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ответ, указывая по порядку цифры найденного числа</a:t>
            </a:r>
            <a:endParaRPr lang="ru-RU" alt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58998" y="4497393"/>
            <a:ext cx="714379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>
            <a:off x="1344618" y="5359406"/>
            <a:ext cx="714380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3600" dirty="0"/>
          </a:p>
        </p:txBody>
      </p:sp>
      <p:sp>
        <p:nvSpPr>
          <p:cNvPr id="14" name="Овал 13"/>
          <p:cNvSpPr/>
          <p:nvPr/>
        </p:nvSpPr>
        <p:spPr>
          <a:xfrm>
            <a:off x="2123728" y="5370187"/>
            <a:ext cx="714379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dirty="0"/>
          </a:p>
        </p:txBody>
      </p:sp>
      <p:sp>
        <p:nvSpPr>
          <p:cNvPr id="15" name="Овал 14"/>
          <p:cNvSpPr/>
          <p:nvPr/>
        </p:nvSpPr>
        <p:spPr>
          <a:xfrm>
            <a:off x="1274738" y="6042827"/>
            <a:ext cx="714381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3600" dirty="0"/>
          </a:p>
        </p:txBody>
      </p:sp>
      <p:sp>
        <p:nvSpPr>
          <p:cNvPr id="19" name="Овал 18"/>
          <p:cNvSpPr/>
          <p:nvPr/>
        </p:nvSpPr>
        <p:spPr>
          <a:xfrm>
            <a:off x="2123727" y="6070280"/>
            <a:ext cx="714380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3600" dirty="0"/>
          </a:p>
        </p:txBody>
      </p:sp>
      <p:sp>
        <p:nvSpPr>
          <p:cNvPr id="20" name="Овал 19"/>
          <p:cNvSpPr/>
          <p:nvPr/>
        </p:nvSpPr>
        <p:spPr>
          <a:xfrm>
            <a:off x="351064" y="4584369"/>
            <a:ext cx="714379" cy="785818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3600" dirty="0"/>
          </a:p>
        </p:txBody>
      </p:sp>
      <p:pic>
        <p:nvPicPr>
          <p:cNvPr id="6162" name="всё правильн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56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попробуй ещё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1341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подумай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неправильный ответ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1844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молодец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981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подумай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141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неправильный ответ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644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9" y="3962881"/>
            <a:ext cx="2601119" cy="3030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32" y="-813126"/>
            <a:ext cx="1989258" cy="1576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8558"/>
            <a:ext cx="1079177" cy="1297508"/>
          </a:xfrm>
          <a:prstGeom prst="rect">
            <a:avLst/>
          </a:prstGeom>
        </p:spPr>
      </p:pic>
      <p:sp>
        <p:nvSpPr>
          <p:cNvPr id="7" name="Управляющая кнопка: в конец 6">
            <a:hlinkClick r:id="rId13" action="ppaction://hlinksldjump" highlightClick="1"/>
          </p:cNvPr>
          <p:cNvSpPr/>
          <p:nvPr/>
        </p:nvSpPr>
        <p:spPr>
          <a:xfrm>
            <a:off x="107504" y="6237312"/>
            <a:ext cx="766209" cy="5913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73542 0.2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1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5" fill="hold"/>
                                        <p:tgtEl>
                                          <p:spTgt spid="6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62083 0.206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1034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08" fill="hold"/>
                                        <p:tgtEl>
                                          <p:spTgt spid="6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69097 0.1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9" y="50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1" fill="hold"/>
                                        <p:tgtEl>
                                          <p:spTgt spid="6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2621 -0.346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1733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72" fill="hold"/>
                                        <p:tgtEl>
                                          <p:spTgt spid="6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52257 0.23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11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08" fill="hold"/>
                                        <p:tgtEl>
                                          <p:spTgt spid="6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52222 0.0708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1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65" fill="hold"/>
                                        <p:tgtEl>
                                          <p:spTgt spid="6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51841 -0.3965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0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2796 0.0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7691 -0.18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55" y="-91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30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55556E-6 C -0.00312 0.01597 -0.00746 0.03124 -0.01319 0.04606 C -0.01545 0.05208 -0.0158 0.0493 -0.01788 0.05555 C -0.01944 0.06018 -0.01927 0.06573 -0.02153 0.0699 C -0.02413 0.07499 -0.0243 0.07476 -0.02621 0.08101 C -0.03038 0.09513 -0.02986 0.09444 -0.03698 0.10624 C -0.03906 0.10972 -0.04288 0.11735 -0.04288 0.11735 C -0.04479 0.12499 -0.0493 0.12985 -0.05243 0.13657 C -0.05885 0.15022 -0.04965 0.13425 -0.05955 0.15231 C -0.06163 0.15601 -0.06562 0.16342 -0.06562 0.16342 C -0.07291 0.1537 -0.07968 0.14305 -0.08819 0.13495 C -0.0934 0.12453 -0.10312 0.11967 -0.11198 0.11735 C -0.11944 0.11874 -0.12257 0.12013 -0.12864 0.12546 C -0.13159 0.13101 -0.1335 0.1368 -0.13576 0.14282 C -0.13732 0.15254 -0.13628 0.15902 -0.12986 0.16504 C -0.12899 0.16666 -0.12847 0.16851 -0.12743 0.1699 C -0.12534 0.17245 -0.12031 0.17615 -0.12031 0.17615 C -0.11909 0.17569 -0.11562 0.1736 -0.11666 0.17453 C -0.12673 0.18286 -0.13889 0.18703 -0.14288 0.20323 C -0.14028 0.2199 -0.1342 0.23865 -0.12621 0.25231 C -0.12291 0.26527 -0.12187 0.2831 -0.11788 0.29513 C -0.11666 0.2986 -0.11458 0.30138 -0.11319 0.30485 C -0.11111 0.30995 -0.10903 0.31527 -0.10729 0.3206 C -0.10625 0.3236 -0.10573 0.32685 -0.10486 0.33009 C -0.10451 0.33171 -0.10364 0.33495 -0.10364 0.33495 C -0.10399 0.34189 -0.10399 0.34884 -0.10486 0.35555 C -0.10555 0.36018 -0.11632 0.37476 -0.11909 0.37777 C -0.13663 0.39745 -0.15903 0.40856 -0.18107 0.41597 C -0.19149 0.41365 -0.1934 0.41458 -0.20121 0.40948 C -0.2151 0.40046 -0.2 0.40995 -0.21198 0.39837 C -0.21302 0.39745 -0.21458 0.39768 -0.21562 0.39675 C -0.22708 0.38842 -0.23663 0.37754 -0.24896 0.37152 C -0.26041 0.35972 -0.27517 0.35254 -0.28941 0.3493 C -0.29843 0.34976 -0.30781 0.34768 -0.31666 0.35069 C -0.321 0.35208 -0.32743 0.3618 -0.32743 0.3618 C -0.3309 0.36944 -0.33194 0.3743 -0.33333 0.38263 C -0.33281 0.39583 -0.33298 0.40948 -0.32986 0.42222 C -0.32812 0.43772 -0.32569 0.45277 -0.32396 0.46828 C -0.32361 0.47615 -0.32361 0.48425 -0.32274 0.49212 C -0.32239 0.49444 -0.32066 0.49606 -0.32031 0.49837 C -0.31823 0.51157 -0.31875 0.52407 -0.31441 0.53657 C -0.31146 0.55578 -0.3059 0.5743 -0.30364 0.59374 C -0.30121 0.61458 -0.30087 0.6361 -0.3 0.65717 C -0.30139 0.67823 -0.30434 0.68726 -0.30955 0.70624 C -0.31111 0.71157 -0.31528 0.71504 -0.31666 0.7206 C -0.31701 0.72222 -0.31701 0.72407 -0.31788 0.72546 C -0.3217 0.73124 -0.32795 0.7361 -0.33229 0.7412 C -0.34809 0.75925 -0.36232 0.76897 -0.38333 0.77152 C -0.40243 0.76944 -0.41718 0.76411 -0.43455 0.75393 C -0.44114 0.74536 -0.45069 0.74328 -0.45833 0.73657 C -0.46163 0.73356 -0.46909 0.73009 -0.46909 0.73009 C -0.47534 0.72222 -0.4842 0.71851 -0.49166 0.71272 C -0.5026 0.70439 -0.49514 0.70786 -0.50243 0.70485 C -0.50903 0.69907 -0.51649 0.69583 -0.52396 0.69212 C -0.52639 0.69097 -0.53107 0.68888 -0.53107 0.68888 C -0.53194 0.68935 -0.53941 0.69259 -0.54166 0.69374 C -0.54375 0.69467 -0.54566 0.69583 -0.54774 0.69675 C -0.54896 0.69722 -0.55121 0.69837 -0.55121 0.69837 C -0.54583 0.70578 -0.54583 0.70208 -0.53819 0.69999 C -0.52968 0.70138 -0.52465 0.70439 -0.51666 0.70624 C -0.50607 0.71203 -0.49462 0.71481 -0.48333 0.71735 C -0.47864 0.71828 -0.46909 0.7206 -0.46909 0.7206 C -0.46111 0.7243 -0.45243 0.72546 -0.44409 0.72708 C -0.43264 0.73171 -0.41927 0.73032 -0.40729 0.73171 C -0.39357 0.72962 -0.3868 0.7331 -0.37864 0.72222 C -0.37708 0.71597 -0.37604 0.70972 -0.375 0.70323 C -0.37534 0.69305 -0.37534 0.68286 -0.37621 0.67291 C -0.37656 0.66967 -0.37656 0.66527 -0.37864 0.66342 C -0.38142 0.66087 -0.3842 0.6581 -0.38698 0.65555 C -0.38906 0.6537 -0.39409 0.65231 -0.39409 0.65231 C -0.40573 0.65462 -0.41666 0.6574 -0.42864 0.65879 C -0.43663 0.66226 -0.4335 0.66041 -0.43819 0.66342 L -0.43333 0.65231 " pathEditMode="relative" ptsTypes="fffffffffffffffffffffffffffffffffffffffffffffffffffffffffffffffffffffffAA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2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3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4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5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6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7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8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8 -0.03172 C 0.05989 -0.03125 0.08298 -0.03195 0.1059 -0.0301 C 0.10729 -0.02986 0.12066 -0.01875 0.12378 -0.01736 C 0.12778 -0.01551 0.13576 -0.01274 0.13576 -0.01274 C 0.15955 0.01064 0.18368 0.03333 0.20712 0.05717 C 0.20868 0.05879 0.20937 0.06157 0.21076 0.06342 C 0.21458 0.06851 0.22517 0.07152 0.2309 0.07314 C 0.23455 0.07407 0.23802 0.075 0.24167 0.07615 C 0.24288 0.07662 0.24514 0.07777 0.24514 0.07777 C 0.30868 0.07986 0.37222 0.08264 0.43576 0.08426 C 0.44757 0.08449 0.46059 0.07569 0.47257 0.07314 C 0.48316 0.07083 0.47951 0.07245 0.48802 0.0699 C 0.49114 0.06898 0.49739 0.06666 0.49739 0.06666 L 0.5941 0.06203 " pathEditMode="relative" ptsTypes="Affffffffffff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657908"/>
            <a:ext cx="2378353" cy="1111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10x-2+5y</a:t>
            </a:r>
            <a:endParaRPr lang="en-US" alt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142984"/>
            <a:ext cx="7000924" cy="1214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47161" y="3657908"/>
            <a:ext cx="2148465" cy="1111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alt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16xy-2</a:t>
            </a:r>
            <a:endParaRPr lang="en-US" alt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754" y="5085184"/>
            <a:ext cx="2277948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alt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4x-2+6y</a:t>
            </a:r>
            <a:endParaRPr lang="en-US" alt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4866" y="5025439"/>
            <a:ext cx="2430760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alt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4x-2+5y</a:t>
            </a:r>
            <a:endParaRPr lang="en-US" altLang="ru-RU" sz="2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204" name="всё правильн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56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попробуй ещё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41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подумай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38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подумай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3644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9"/>
          <p:cNvSpPr>
            <a:spLocks noChangeArrowheads="1"/>
          </p:cNvSpPr>
          <p:nvPr/>
        </p:nvSpPr>
        <p:spPr bwMode="auto">
          <a:xfrm>
            <a:off x="277693" y="2204864"/>
            <a:ext cx="7388225" cy="1719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Упрости выражение</a:t>
            </a:r>
            <a:endParaRPr lang="en-US" alt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eaLnBrk="1" hangingPunct="1"/>
            <a:r>
              <a:rPr lang="en-US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7x+y-2-3x+5y =</a:t>
            </a:r>
          </a:p>
          <a:p>
            <a:pPr algn="ctr" eaLnBrk="1" hangingPunct="1"/>
            <a:endParaRPr lang="en-US" alt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 eaLnBrk="1" hangingPunct="1"/>
            <a:endParaRPr lang="ru-RU" alt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66" y="3076424"/>
            <a:ext cx="1935209" cy="1533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9" y="5037852"/>
            <a:ext cx="2443414" cy="1832561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rId10" action="ppaction://hlinksldjump" highlightClick="1"/>
          </p:cNvPr>
          <p:cNvSpPr/>
          <p:nvPr/>
        </p:nvSpPr>
        <p:spPr>
          <a:xfrm>
            <a:off x="277693" y="6453336"/>
            <a:ext cx="765915" cy="40466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2986 0.5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2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08" fill="hold"/>
                                        <p:tgtEl>
                                          <p:spTgt spid="8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5954 0.491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245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6858 -0.361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18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0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3351 0.0507 L -0.0375 0.06667 L -0.07048 0.12222 C -0.08194 0.1257 -0.09045 0.12847 -0.1 0.13472 C -0.10469 0.13773 -0.1059 0.14074 -0.11163 0.14283 C -0.11528 0.14422 -0.11927 0.14468 -0.12326 0.14584 C -0.12535 0.1463 -0.12934 0.14746 -0.12934 0.14769 L -0.14305 0.13172 L -0.15469 0.06019 L -0.18403 0.04445 C -0.23854 0.03148 -0.22222 0.02408 -0.2408 0.04584 C -0.24288 0.05232 -0.24514 0.05857 -0.24653 0.06505 C -0.24878 0.07547 -0.24566 0.07222 -0.25052 0.07616 L -0.25243 0.13959 C -0.27847 0.14329 -0.29392 0.12986 -0.31128 0.11574 C -0.31614 0.11181 -0.32187 0.10857 -0.32673 0.10463 C -0.32847 0.10324 -0.33073 0.1 -0.33073 0.10023 L -0.32864 0.0206 C -0.35868 -0.01065 -0.38663 -0.04328 -0.41875 -0.07315 C -0.42083 -0.075 -0.44357 -0.06551 -0.44618 -0.06366 C -0.46823 -0.04884 -0.48819 -0.03333 -0.51267 -0.02083 C -0.51719 -0.01528 -0.52031 -0.01319 -0.5283 -0.01111 C -0.53923 -0.01412 -0.54965 -0.01481 -0.56146 -0.01597 C -0.57743 -0.02037 -0.55451 -0.01435 -0.57708 -0.01921 C -0.58107 -0.02014 -0.58889 -0.02222 -0.58889 -0.02199 C -0.60139 -0.02893 -0.61649 -0.03264 -0.62986 -0.03819 C -0.64705 -0.04514 -0.63333 -0.04143 -0.64548 -0.04444 C -0.65521 -0.04977 -0.66788 -0.05416 -0.67899 -0.05717 C -0.68542 -0.06111 -0.69774 -0.07083 -0.70625 -0.07315 C -0.72135 -0.08241 -0.73663 -0.08912 -0.75503 -0.09213 C -0.77413 -0.09097 -0.79305 -0.08912 -0.8118 -0.0875 C -0.8375 -0.08055 -0.84514 -0.06157 -0.84514 -0.04143 L -0.68871 -0.00162 " pathEditMode="relative" rAng="0" ptsTypes="AAAffffAAAfffAfffAffffffffffffff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57" y="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5 0.02847 L -0.29358 0.269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08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6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944596"/>
            <a:ext cx="2478103" cy="923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S=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a*b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870287"/>
            <a:ext cx="2478103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S=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a+b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5166" y="4887162"/>
            <a:ext cx="2478103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2(a*b)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11270" name="Скругленный прямоугольник 8"/>
          <p:cNvSpPr>
            <a:spLocks noChangeArrowheads="1"/>
          </p:cNvSpPr>
          <p:nvPr/>
        </p:nvSpPr>
        <p:spPr bwMode="auto">
          <a:xfrm>
            <a:off x="900112" y="1549400"/>
            <a:ext cx="7416800" cy="9286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Укажи формулу площади прямоугольника</a:t>
            </a:r>
            <a:endParaRPr lang="ru-RU" alt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010191"/>
            <a:ext cx="2679212" cy="857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a*a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12" name="Picture 2" descr="C:\Documents and Settings\saa\Рабочий стол\ФЛЕШКА\2. ИЗОБРАЖЕНИЯ\РАЗНОЕ\рисунки МК 5\лягух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1500188"/>
            <a:ext cx="13573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всё правильн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256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попробуй ещё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1341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подумай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подумай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3068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13" y="5168660"/>
            <a:ext cx="2252453" cy="1689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14" y="1347892"/>
            <a:ext cx="2343427" cy="1857166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rId11" action="ppaction://hlinksldjump" highlightClick="1"/>
          </p:cNvPr>
          <p:cNvSpPr/>
          <p:nvPr/>
        </p:nvSpPr>
        <p:spPr>
          <a:xfrm>
            <a:off x="900112" y="6165304"/>
            <a:ext cx="719560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8475" y="4005064"/>
            <a:ext cx="59257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МОЛОДЕЦ!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C -0.00382 0.01088 -0.00538 0.02223 -0.00833 0.03334 C -0.01042 0.04885 -0.00764 0.06274 -0.00469 0.07778 C -0.00504 0.08264 -0.00521 0.08727 -0.0059 0.09213 C -0.00799 0.1088 -0.02153 0.11436 -0.02969 0.12385 C -0.03472 0.12963 -0.03941 0.13635 -0.04514 0.14121 C -0.04809 0.14676 -0.05174 0.15162 -0.05469 0.15718 C -0.05868 0.16482 -0.06076 0.17246 -0.06667 0.17778 C -0.07014 0.18542 -0.07188 0.18449 -0.07847 0.18264 C -0.08073 0.17385 -0.09497 0.15625 -0.1 0.14607 C -0.10365 0.12269 -0.10017 0.10093 -0.09757 0.07778 C -0.09844 0.0625 -0.09913 0.04144 -0.10469 0.02709 C -0.10677 0.02176 -0.10903 0.0169 -0.11059 0.01112 C -0.11441 -0.00277 -0.12066 -0.01944 -0.1309 -0.02685 C -0.13524 -0.03009 -0.15139 -0.03796 -0.1559 -0.03958 C -0.16892 -0.05115 -0.19688 -0.05301 -0.21181 -0.05555 C -0.22813 -0.05463 -0.24375 -0.05509 -0.25955 -0.05069 C -0.2684 -0.04838 -0.27604 -0.04236 -0.28455 -0.03958 C -0.29028 -0.03449 -0.29427 -0.03263 -0.3 -0.02847 C -0.30833 -0.02245 -0.31597 -0.01481 -0.32379 -0.00787 C -0.33108 -0.00138 -0.33958 0.00348 -0.34635 0.01112 C -0.35243 0.01806 -0.35903 0.02246 -0.36545 0.02871 C -0.36875 0.03172 -0.375 0.0382 -0.375 0.0382 C -0.38229 0.05301 -0.39097 0.06667 -0.39879 0.08102 C -0.40781 0.09746 -0.41389 0.12269 -0.42847 0.13334 C -0.45017 0.14885 -0.475 0.14676 -0.49879 0.14931 C -0.62396 0.14699 -0.57031 0.17894 -0.59167 0.12223 C -0.59288 0.10903 -0.58958 0.1 -0.6 0.1 L -0.58212 0.10324 " pathEditMode="relative" ptsTypes="fffffffffffffffffffffffffff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08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1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</p:childTnLst>
        </p:cTn>
      </p:par>
    </p:tnLst>
    <p:bldLst>
      <p:bldP spid="5" grpId="0" animBg="1"/>
      <p:bldP spid="16" grpId="0" animBg="1"/>
      <p:bldP spid="18" grpId="0" animBg="1"/>
      <p:bldP spid="10" grpId="0" animBg="1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340768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Счет </a:t>
            </a:r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и вычисления - основа порядка в голове</a:t>
            </a:r>
            <a:r>
              <a:rPr lang="ru-RU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.» (</a:t>
            </a:r>
            <a:r>
              <a:rPr lang="ru-RU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Песталоцци)</a:t>
            </a:r>
            <a:endParaRPr lang="ru-RU" sz="44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endshow" highlightClick="1"/>
          </p:cNvPr>
          <p:cNvSpPr/>
          <p:nvPr/>
        </p:nvSpPr>
        <p:spPr>
          <a:xfrm>
            <a:off x="0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3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168</Words>
  <Application>Microsoft Office PowerPoint</Application>
  <PresentationFormat>Экран (4:3)</PresentationFormat>
  <Paragraphs>51</Paragraphs>
  <Slides>8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Суманов</dc:creator>
  <cp:lastModifiedBy>Виталий</cp:lastModifiedBy>
  <cp:revision>58</cp:revision>
  <dcterms:created xsi:type="dcterms:W3CDTF">2011-11-03T13:31:51Z</dcterms:created>
  <dcterms:modified xsi:type="dcterms:W3CDTF">2015-11-01T23:01:57Z</dcterms:modified>
</cp:coreProperties>
</file>