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19A2-3D8D-48B4-9626-3AD8A139DE2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990-59A4-49D8-92D5-D8C6E25C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19A2-3D8D-48B4-9626-3AD8A139DE2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990-59A4-49D8-92D5-D8C6E25C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19A2-3D8D-48B4-9626-3AD8A139DE2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990-59A4-49D8-92D5-D8C6E25C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19A2-3D8D-48B4-9626-3AD8A139DE2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990-59A4-49D8-92D5-D8C6E25C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19A2-3D8D-48B4-9626-3AD8A139DE2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990-59A4-49D8-92D5-D8C6E25C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19A2-3D8D-48B4-9626-3AD8A139DE2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990-59A4-49D8-92D5-D8C6E25C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19A2-3D8D-48B4-9626-3AD8A139DE2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990-59A4-49D8-92D5-D8C6E25C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19A2-3D8D-48B4-9626-3AD8A139DE2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990-59A4-49D8-92D5-D8C6E25C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19A2-3D8D-48B4-9626-3AD8A139DE2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990-59A4-49D8-92D5-D8C6E25C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19A2-3D8D-48B4-9626-3AD8A139DE2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990-59A4-49D8-92D5-D8C6E25C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19A2-3D8D-48B4-9626-3AD8A139DE2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8F990-59A4-49D8-92D5-D8C6E25C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19A2-3D8D-48B4-9626-3AD8A139DE2B}" type="datetimeFigureOut">
              <a:rPr lang="ru-RU" smtClean="0"/>
              <a:pPr/>
              <a:t>09.06.2013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8F990-59A4-49D8-92D5-D8C6E25C5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735794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"/>
            <a:ext cx="9143999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1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edved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686897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Экран 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5</cp:revision>
  <dcterms:created xsi:type="dcterms:W3CDTF">2013-06-09T14:02:20Z</dcterms:created>
  <dcterms:modified xsi:type="dcterms:W3CDTF">2013-06-09T16:04:50Z</dcterms:modified>
</cp:coreProperties>
</file>