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2" r:id="rId2"/>
    <p:sldId id="256" r:id="rId3"/>
    <p:sldId id="257" r:id="rId4"/>
    <p:sldId id="258" r:id="rId5"/>
    <p:sldId id="263" r:id="rId6"/>
    <p:sldId id="264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28" autoAdjust="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BAE18-9C04-478E-BCBA-8D16ADC3FB9C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33BA-6438-42B6-8625-820D9371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371600" y="2924175"/>
            <a:ext cx="7772400" cy="15001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уроку 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«Сложение и вычитание в пределах 10» 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Найдите  другие пары чисел, сумма которых равна 8 (9,10)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8                        </a:t>
            </a:r>
            <a:r>
              <a:rPr lang="ru-RU" dirty="0" smtClean="0">
                <a:solidFill>
                  <a:srgbClr val="00B0F0"/>
                </a:solidFill>
              </a:rPr>
              <a:t>9                      </a:t>
            </a:r>
            <a:r>
              <a:rPr lang="ru-RU" dirty="0" smtClean="0">
                <a:solidFill>
                  <a:srgbClr val="00B050"/>
                </a:solidFill>
              </a:rPr>
              <a:t>10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4 </a:t>
            </a:r>
            <a:r>
              <a:rPr lang="ru-RU" dirty="0" smtClean="0">
                <a:solidFill>
                  <a:srgbClr val="FF0000"/>
                </a:solidFill>
              </a:rPr>
              <a:t>5 3</a:t>
            </a:r>
            <a:r>
              <a:rPr lang="ru-RU" dirty="0" smtClean="0"/>
              <a:t> 7               </a:t>
            </a:r>
            <a:r>
              <a:rPr lang="ru-RU" dirty="0" smtClean="0">
                <a:solidFill>
                  <a:srgbClr val="00B0F0"/>
                </a:solidFill>
              </a:rPr>
              <a:t>7 3</a:t>
            </a:r>
            <a:r>
              <a:rPr lang="ru-RU" dirty="0" smtClean="0"/>
              <a:t> 5 2             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  <a:r>
              <a:rPr lang="ru-RU" dirty="0" smtClean="0"/>
              <a:t> 4 </a:t>
            </a:r>
            <a:r>
              <a:rPr lang="ru-RU" dirty="0" smtClean="0">
                <a:solidFill>
                  <a:srgbClr val="00B050"/>
                </a:solidFill>
              </a:rPr>
              <a:t>9</a:t>
            </a:r>
            <a:r>
              <a:rPr lang="ru-RU" dirty="0" smtClean="0"/>
              <a:t> 7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6 3 7 1               4 9 1 3              8 4 5 2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4 4 6 7               8 2 5 8              1 8 6 4</a:t>
            </a:r>
          </a:p>
          <a:p>
            <a:pPr>
              <a:buNone/>
            </a:pPr>
            <a:r>
              <a:rPr lang="ru-RU" dirty="0" smtClean="0"/>
              <a:t>    8 5 2 6               4 5 5 3              5 2 3 5</a:t>
            </a:r>
          </a:p>
          <a:p>
            <a:pPr>
              <a:buNone/>
            </a:pPr>
            <a:r>
              <a:rPr lang="ru-RU" dirty="0" smtClean="0"/>
              <a:t>    8 0 1 2               3 9 6 4              4 3 0 7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Помогите сказочным героям найти нужную карточку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ru-RU" dirty="0" smtClean="0"/>
              <a:t>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10=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r>
              <a:rPr lang="ru-RU" dirty="0" smtClean="0"/>
              <a:t>+2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8=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r>
              <a:rPr lang="ru-RU" dirty="0" smtClean="0"/>
              <a:t>+4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7=6+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9=5+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detskiisad-buratino25.narod.ru/images/p1_burati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3071834" cy="42148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0895" y="1724515"/>
            <a:ext cx="568633" cy="53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328612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5072074"/>
            <a:ext cx="62864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4929198"/>
            <a:ext cx="642942" cy="557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ovgavan.ru/_fr/23/071539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3143272" cy="3929089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8=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r>
              <a:rPr lang="ru-RU" dirty="0" smtClean="0"/>
              <a:t>+3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7=4+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ru-RU" dirty="0" smtClean="0"/>
              <a:t>                                             10=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r>
              <a:rPr lang="ru-RU" dirty="0" smtClean="0"/>
              <a:t>+6</a:t>
            </a:r>
          </a:p>
          <a:p>
            <a:pPr>
              <a:buNone/>
            </a:pPr>
            <a:r>
              <a:rPr lang="ru-RU" dirty="0" smtClean="0"/>
              <a:t>                                             9=7+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2786058"/>
            <a:ext cx="628648" cy="557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4000504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5143512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1928802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 номер последнего дома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857224" y="24288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35756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</a:t>
            </a:r>
            <a:endParaRPr lang="ru-RU" sz="48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428860" y="24288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335756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3</a:t>
            </a:r>
            <a:endParaRPr lang="ru-RU" sz="4800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000496" y="24288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335756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5</a:t>
            </a:r>
            <a:endParaRPr lang="ru-RU" sz="48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429256" y="24288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335756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7</a:t>
            </a:r>
            <a:endParaRPr lang="ru-RU" sz="4800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000892" y="24288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335756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Считаем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                                                                </a:t>
            </a:r>
          </a:p>
          <a:p>
            <a:pPr>
              <a:buNone/>
            </a:pPr>
            <a:r>
              <a:rPr lang="ru-RU" sz="4000" dirty="0" smtClean="0"/>
              <a:t>                                                                   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                                                              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ru-RU" sz="4000" dirty="0" smtClean="0"/>
              <a:t>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35743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2428860" y="24288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428728" y="26431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357554" y="26431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57686" y="24288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286380" y="26431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286512" y="250030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7215206" y="27146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1500166" y="2143116"/>
            <a:ext cx="914400" cy="428628"/>
          </a:xfrm>
          <a:prstGeom prst="mathMinus">
            <a:avLst>
              <a:gd name="adj1" fmla="val 3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>
            <a:off x="3428992" y="2143116"/>
            <a:ext cx="714380" cy="628648"/>
          </a:xfrm>
          <a:prstGeom prst="mathPlus">
            <a:avLst>
              <a:gd name="adj1" fmla="val 2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>
            <a:off x="5286380" y="2143116"/>
            <a:ext cx="714380" cy="628648"/>
          </a:xfrm>
          <a:prstGeom prst="mathPlus">
            <a:avLst>
              <a:gd name="adj1" fmla="val 2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7143768" y="2143116"/>
            <a:ext cx="914400" cy="500066"/>
          </a:xfrm>
          <a:prstGeom prst="mathEqual">
            <a:avLst>
              <a:gd name="adj1" fmla="val 2177"/>
              <a:gd name="adj2" fmla="val 16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0034" y="42862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1428728" y="45005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428860" y="428625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3357554" y="45005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357686" y="428625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3</a:t>
            </a:r>
            <a:endParaRPr lang="ru-RU" sz="4800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5286380" y="45005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286512" y="428625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7215206" y="45005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люс 33"/>
          <p:cNvSpPr/>
          <p:nvPr/>
        </p:nvSpPr>
        <p:spPr>
          <a:xfrm>
            <a:off x="1428728" y="3786190"/>
            <a:ext cx="857256" cy="842962"/>
          </a:xfrm>
          <a:prstGeom prst="mathPlus">
            <a:avLst>
              <a:gd name="adj1" fmla="val 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инус 34"/>
          <p:cNvSpPr/>
          <p:nvPr/>
        </p:nvSpPr>
        <p:spPr>
          <a:xfrm>
            <a:off x="3357554" y="3786190"/>
            <a:ext cx="914400" cy="914400"/>
          </a:xfrm>
          <a:prstGeom prst="mathMinus">
            <a:avLst>
              <a:gd name="adj1" fmla="val 2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инус 35"/>
          <p:cNvSpPr/>
          <p:nvPr/>
        </p:nvSpPr>
        <p:spPr>
          <a:xfrm>
            <a:off x="5286380" y="3786190"/>
            <a:ext cx="914400" cy="914400"/>
          </a:xfrm>
          <a:prstGeom prst="mathMinus">
            <a:avLst>
              <a:gd name="adj1" fmla="val 2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 36"/>
          <p:cNvSpPr/>
          <p:nvPr/>
        </p:nvSpPr>
        <p:spPr>
          <a:xfrm>
            <a:off x="7143768" y="3714752"/>
            <a:ext cx="914400" cy="857256"/>
          </a:xfrm>
          <a:prstGeom prst="mathEqual">
            <a:avLst>
              <a:gd name="adj1" fmla="val 2381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 и поставь знак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5+1…5           6-1…5         7-3…7+3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4+4…8            7-0…7         10-2…9-2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6715140" y="642918"/>
            <a:ext cx="500066" cy="484632"/>
          </a:xfrm>
          <a:prstGeom prst="chevron">
            <a:avLst>
              <a:gd name="adj" fmla="val 103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rot="10800000">
            <a:off x="7429520" y="571480"/>
            <a:ext cx="571504" cy="571504"/>
          </a:xfrm>
          <a:prstGeom prst="chevron">
            <a:avLst>
              <a:gd name="adj" fmla="val 99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8072462" y="428604"/>
            <a:ext cx="914400" cy="914400"/>
          </a:xfrm>
          <a:prstGeom prst="mathEqual">
            <a:avLst>
              <a:gd name="adj1" fmla="val 629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    У Миши -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У Димы -?, на 2 машины больше   </a:t>
            </a:r>
            <a:endParaRPr lang="ru-RU" dirty="0"/>
          </a:p>
        </p:txBody>
      </p:sp>
      <p:pic>
        <p:nvPicPr>
          <p:cNvPr id="18434" name="Picture 2" descr="http://det-era.ru/uploadedFiles/eshopimages/big/200000013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643050"/>
            <a:ext cx="342902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Составь задачу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://img-fotki.yandex.ru/get/6616/122263170.18/0_99ea5_cb24abcc_XX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643734" cy="4633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186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Найдите  другие пары чисел, сумма которых равна 8 (9,10) </vt:lpstr>
      <vt:lpstr>Помогите сказочным героям найти нужную карточку</vt:lpstr>
      <vt:lpstr>Презентация PowerPoint</vt:lpstr>
      <vt:lpstr>Назови номер последнего дома</vt:lpstr>
      <vt:lpstr>Считаем</vt:lpstr>
      <vt:lpstr>Сравни и поставь знак            </vt:lpstr>
      <vt:lpstr>Решение задач</vt:lpstr>
      <vt:lpstr>Составь задачу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 другие пары чисел, сумма которых равна 8 (9,10)</dc:title>
  <dc:creator>SONY</dc:creator>
  <cp:lastModifiedBy>Политико Татьяна Н.</cp:lastModifiedBy>
  <cp:revision>41</cp:revision>
  <dcterms:created xsi:type="dcterms:W3CDTF">2015-10-26T18:25:55Z</dcterms:created>
  <dcterms:modified xsi:type="dcterms:W3CDTF">2015-11-02T09:24:25Z</dcterms:modified>
</cp:coreProperties>
</file>