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563AD-5C0F-4F7E-A81A-D9BEA46BF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30409-A401-4DA0-BF6D-FA967148F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85E4B-848D-416E-BDA9-C621E6C14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AFDFA-429D-4D77-8CAC-882C02CFD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D364-BD97-4704-B725-FCF376B79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EA896-4978-4FA3-9349-16A62AB68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3A429-4A14-41A2-BB91-9EF9CA0FA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0B372-68A1-4041-89B8-12E6649B3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71606-4BBD-4CEB-9099-96FE2BE07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9D2B6-037F-4A3A-A31B-A0620251A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78CE8-4EFC-47AF-BAFF-15B807A38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FEEDC26-2128-4FA0-8148-F19ED71A4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храм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73238"/>
            <a:ext cx="69119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468313" y="620713"/>
            <a:ext cx="7191375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Кремлевские храмы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743325" y="6308725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/>
              <a:t>Сенин В.Г., МОУ СОШ №4, г. Корсаков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45125"/>
            <a:ext cx="3095625" cy="1223963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Архангельский</a:t>
            </a:r>
          </a:p>
          <a:p>
            <a:pPr algn="r" eaLnBrk="1" hangingPunct="1">
              <a:buFontTx/>
              <a:buNone/>
            </a:pPr>
            <a:r>
              <a:rPr lang="ru-RU" smtClean="0"/>
              <a:t>   собор</a:t>
            </a:r>
          </a:p>
        </p:txBody>
      </p:sp>
      <p:pic>
        <p:nvPicPr>
          <p:cNvPr id="3076" name="Picture 4" descr="Архангельс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188913"/>
            <a:ext cx="5527675" cy="6473825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229225"/>
            <a:ext cx="3394075" cy="1181100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Благовещенский</a:t>
            </a:r>
          </a:p>
          <a:p>
            <a:pPr algn="r" eaLnBrk="1" hangingPunct="1">
              <a:buFontTx/>
              <a:buNone/>
            </a:pPr>
            <a:r>
              <a:rPr lang="ru-RU" smtClean="0"/>
              <a:t> собор</a:t>
            </a:r>
          </a:p>
        </p:txBody>
      </p:sp>
      <p:pic>
        <p:nvPicPr>
          <p:cNvPr id="4100" name="Picture 4" descr="Благовещенс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9325" y="188913"/>
            <a:ext cx="5338763" cy="6048375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97425"/>
            <a:ext cx="3106737" cy="1828800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Колокольня</a:t>
            </a:r>
          </a:p>
          <a:p>
            <a:pPr algn="r" eaLnBrk="1" hangingPunct="1">
              <a:buFontTx/>
              <a:buNone/>
            </a:pPr>
            <a:r>
              <a:rPr lang="ru-RU" smtClean="0"/>
              <a:t>Ивана</a:t>
            </a:r>
          </a:p>
          <a:p>
            <a:pPr algn="r" eaLnBrk="1" hangingPunct="1">
              <a:buFontTx/>
              <a:buNone/>
            </a:pPr>
            <a:r>
              <a:rPr lang="ru-RU" smtClean="0"/>
              <a:t>Великого</a:t>
            </a:r>
          </a:p>
        </p:txBody>
      </p:sp>
      <p:pic>
        <p:nvPicPr>
          <p:cNvPr id="5124" name="Picture 4" descr="Колокольня Ивана Велик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763" y="188913"/>
            <a:ext cx="5119687" cy="64087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6092825"/>
            <a:ext cx="4321175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Успенский собор</a:t>
            </a:r>
          </a:p>
        </p:txBody>
      </p:sp>
      <p:pic>
        <p:nvPicPr>
          <p:cNvPr id="6148" name="Picture 4" descr="Успенс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88913"/>
            <a:ext cx="6251575" cy="5861050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373688"/>
            <a:ext cx="3754437" cy="1252537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Храм </a:t>
            </a:r>
          </a:p>
          <a:p>
            <a:pPr algn="r" eaLnBrk="1" hangingPunct="1">
              <a:buFontTx/>
              <a:buNone/>
            </a:pPr>
            <a:r>
              <a:rPr lang="ru-RU" smtClean="0"/>
              <a:t>12 апостолов</a:t>
            </a:r>
          </a:p>
        </p:txBody>
      </p:sp>
      <p:pic>
        <p:nvPicPr>
          <p:cNvPr id="7172" name="Picture 4" descr="Храм 12 апостол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2925" y="188913"/>
            <a:ext cx="4549775" cy="64087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221163"/>
            <a:ext cx="3467100" cy="2405062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mtClean="0"/>
              <a:t>Храм</a:t>
            </a:r>
          </a:p>
          <a:p>
            <a:pPr algn="r" eaLnBrk="1" hangingPunct="1">
              <a:buFontTx/>
              <a:buNone/>
            </a:pPr>
            <a:r>
              <a:rPr lang="ru-RU" smtClean="0"/>
              <a:t>положения</a:t>
            </a:r>
          </a:p>
          <a:p>
            <a:pPr algn="r" eaLnBrk="1" hangingPunct="1">
              <a:buFontTx/>
              <a:buNone/>
            </a:pPr>
            <a:r>
              <a:rPr lang="ru-RU" smtClean="0"/>
              <a:t>ризы </a:t>
            </a:r>
          </a:p>
          <a:p>
            <a:pPr algn="r" eaLnBrk="1" hangingPunct="1">
              <a:buFontTx/>
              <a:buNone/>
            </a:pPr>
            <a:r>
              <a:rPr lang="ru-RU" smtClean="0"/>
              <a:t>божьей матери</a:t>
            </a:r>
          </a:p>
        </p:txBody>
      </p:sp>
      <p:pic>
        <p:nvPicPr>
          <p:cNvPr id="8196" name="Picture 4" descr="Храм положения ризы божьей мате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9238" y="188913"/>
            <a:ext cx="4868862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32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СШ №4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СВГ</dc:creator>
  <cp:lastModifiedBy>Admin</cp:lastModifiedBy>
  <cp:revision>5</cp:revision>
  <dcterms:created xsi:type="dcterms:W3CDTF">2009-03-02T21:23:50Z</dcterms:created>
  <dcterms:modified xsi:type="dcterms:W3CDTF">2010-10-07T01:57:49Z</dcterms:modified>
</cp:coreProperties>
</file>