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6864" cy="16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Дидактическая игра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«Что растёт на грядке?»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424936" cy="42484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Возраст детей: 3 – 4 года.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закреплять знания детей об овощах;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 развивать </a:t>
            </a:r>
            <a:r>
              <a:rPr lang="ru-RU" sz="2400" b="1" dirty="0" smtClean="0">
                <a:solidFill>
                  <a:schemeClr val="bg1"/>
                </a:solidFill>
              </a:rPr>
              <a:t>внимание, логическое мышление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416052" indent="-342900"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Правила игры: если появляются на экране овощи – дети хлопают в ладоши, если не овощи – топают ногами. В конце игры назвать все овощи, которые видят на экране.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16052" indent="-342900">
              <a:buFontTx/>
              <a:buChar char="-"/>
            </a:pPr>
            <a:endParaRPr lang="ru-RU" sz="2400" b="1" dirty="0">
              <a:solidFill>
                <a:schemeClr val="bg1"/>
              </a:solidFill>
            </a:endParaRPr>
          </a:p>
          <a:p>
            <a:pPr marL="416052" indent="-342900">
              <a:buFontTx/>
              <a:buChar char="-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08912" cy="158417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Arial Black" pitchFamily="34" charset="0"/>
              </a:rPr>
              <a:t>В ОГОРОД</a:t>
            </a:r>
            <a:endParaRPr lang="ru-RU" sz="7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250565" cy="47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ОГОРОД\0_f63d5_4ff429a0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5249">
            <a:off x="-73421" y="216887"/>
            <a:ext cx="3246450" cy="137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777">
            <a:off x="3860150" y="143239"/>
            <a:ext cx="1967605" cy="1431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690" y="130060"/>
            <a:ext cx="1719253" cy="1702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27" y="1587781"/>
            <a:ext cx="1784182" cy="1728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0" y="3389391"/>
            <a:ext cx="1651544" cy="2221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986110" cy="4176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93863"/>
            <a:ext cx="1245543" cy="2585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22">
            <a:off x="4343430" y="4806201"/>
            <a:ext cx="1799847" cy="18583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012">
            <a:off x="818165" y="4841229"/>
            <a:ext cx="2148962" cy="1816353"/>
          </a:xfrm>
          <a:prstGeom prst="rect">
            <a:avLst/>
          </a:prstGeom>
        </p:spPr>
      </p:pic>
      <p:pic>
        <p:nvPicPr>
          <p:cNvPr id="3" name="Picture 2" descr="C:\Users\DNS\Desktop\ОГОРОД\post-160198-1252929093_thum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05" y="3812094"/>
            <a:ext cx="1733213" cy="247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966963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93863"/>
            <a:ext cx="2490544" cy="16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61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Дидактическая игра «Что растёт на грядке?»</vt:lpstr>
      <vt:lpstr>В ОГОРОД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8</cp:revision>
  <dcterms:created xsi:type="dcterms:W3CDTF">2015-10-31T07:14:25Z</dcterms:created>
  <dcterms:modified xsi:type="dcterms:W3CDTF">2015-11-01T06:05:44Z</dcterms:modified>
</cp:coreProperties>
</file>