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3" r:id="rId4"/>
    <p:sldId id="264" r:id="rId5"/>
    <p:sldId id="262" r:id="rId6"/>
    <p:sldId id="268" r:id="rId7"/>
    <p:sldId id="267" r:id="rId8"/>
    <p:sldId id="266" r:id="rId9"/>
    <p:sldId id="260" r:id="rId10"/>
    <p:sldId id="259" r:id="rId11"/>
    <p:sldId id="265" r:id="rId12"/>
    <p:sldId id="275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E3AD8B-7859-457D-999E-CB99946260F9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C23585-9451-4E68-BC33-8841B15B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79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311D6-6FB7-4DDB-B139-6DE3A4E33E84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D7F5B-E039-4402-B998-AB0AEE26B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B241-54CD-4CCA-9F3F-ED32C09BA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2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76A3-C61C-483B-A5BF-C53139270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C0E4-A8B3-4754-84E7-85E63F0DB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7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4890B-3A16-4694-A1F9-6139D086B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6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B32E-52FA-404A-9A2E-9C732A1DC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5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6E1C6-652D-44DB-A429-BB999B9A8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3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17569-EA50-4C29-95C4-5A55476CC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E92A-6148-4A3B-BFB2-EA5572061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9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B613-DB50-4402-9A9D-989815D51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5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7F134-FB03-4579-A47E-AF56A13EB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5A8F97-ECDD-47A6-8449-E8C4E156F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2" name="Picture 4" descr="bf2a0d0a106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19100" y="1493838"/>
            <a:ext cx="80105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latin typeface="Arial Black" pitchFamily="34" charset="0"/>
              </a:rPr>
              <a:t>Прогулка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latin typeface="Arial Black" pitchFamily="34" charset="0"/>
              </a:rPr>
              <a:t>в зимний лес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800" b="1">
              <a:solidFill>
                <a:srgbClr val="FFFF66"/>
              </a:solidFill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2714625" y="4714875"/>
            <a:ext cx="578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Black" pitchFamily="34" charset="0"/>
              </a:rPr>
              <a:t>Воспитатель: Бобурова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Black" pitchFamily="34" charset="0"/>
              </a:rPr>
              <a:t>                       Елена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4" descr="927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31775" y="207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270" name="Рисунок 7" descr="486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8501063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4" descr="927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63575" y="207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294" name="Рисунок 7" descr="mota_ru_0123003-cr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85750"/>
            <a:ext cx="7215187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9" descr="7028_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7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9286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Рисунок 17" descr="sporta-75.gif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0300" y="6500813"/>
            <a:ext cx="3937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1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3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7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 descr="927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63575" y="207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751138" y="6111875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FF66"/>
                </a:solidFill>
              </a:rPr>
              <a:t>        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92138" y="207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" name="Picture 4" descr="C:\Documents and Settings\user\Мои документы\Мои рисунки\15d704bb9a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643313"/>
            <a:ext cx="27146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user\Мои документы\Мои рисунки\baum000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1357313"/>
            <a:ext cx="2143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Documents and Settings\user\Мои документы\Мои рисунки\аимация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972" y="2571750"/>
            <a:ext cx="23717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Documents and Settings\user\Мои документы\Мои рисунки\elka6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1571625"/>
            <a:ext cx="2071687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Box 15"/>
          <p:cNvSpPr txBox="1">
            <a:spLocks noChangeArrowheads="1"/>
          </p:cNvSpPr>
          <p:nvPr/>
        </p:nvSpPr>
        <p:spPr bwMode="auto">
          <a:xfrm>
            <a:off x="571500" y="428625"/>
            <a:ext cx="8143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>
                <a:solidFill>
                  <a:srgbClr val="0000CC"/>
                </a:solidFill>
                <a:latin typeface="Arial Black" pitchFamily="34" charset="0"/>
              </a:rPr>
              <a:t>До свидания!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6" name="Picture 5" descr="927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95288" y="908050"/>
            <a:ext cx="849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i="1">
              <a:solidFill>
                <a:srgbClr val="0000CC"/>
              </a:solidFill>
            </a:endParaRPr>
          </a:p>
        </p:txBody>
      </p:sp>
      <p:pic>
        <p:nvPicPr>
          <p:cNvPr id="3078" name="Рисунок 7" descr="fa4474ebc744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501063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4" descr="927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47675" y="207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1143000" y="500063"/>
            <a:ext cx="721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CC"/>
                </a:solidFill>
                <a:latin typeface="Arial Black" pitchFamily="34" charset="0"/>
              </a:rPr>
              <a:t>Зимой можно играть: </a:t>
            </a:r>
          </a:p>
        </p:txBody>
      </p:sp>
      <p:pic>
        <p:nvPicPr>
          <p:cNvPr id="10" name="Рисунок 9" descr="011_2_0_pre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47863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354841224a5c84594aaba4a835a8df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071813"/>
            <a:ext cx="462915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927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87450" y="255588"/>
            <a:ext cx="6543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00CC"/>
                </a:solidFill>
                <a:latin typeface="Arial Black" pitchFamily="34" charset="0"/>
              </a:rPr>
              <a:t>На чём можно кататься зимой?</a:t>
            </a:r>
          </a:p>
        </p:txBody>
      </p:sp>
      <p:pic>
        <p:nvPicPr>
          <p:cNvPr id="7" name="Рисунок 6" descr="400_F_12031407_iOPGrlvl4svkLgZD169OpQqiCzWlh3f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785813"/>
            <a:ext cx="328771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e195071c7cc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214438"/>
            <a:ext cx="38338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3471917752176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3214688"/>
            <a:ext cx="3429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927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7188" y="357188"/>
            <a:ext cx="8516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CC"/>
                </a:solidFill>
                <a:latin typeface="Arial Black" pitchFamily="34" charset="0"/>
              </a:rPr>
              <a:t>Что из снега можно слепить?</a:t>
            </a: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3810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0_7d3c2_ad157849_XL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857375"/>
            <a:ext cx="5715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 descr="927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3575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7174" name="Рисунок 7" descr="11204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357188"/>
            <a:ext cx="714375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4" descr="927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" descr="0_33461_d0e53ec3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063" y="285750"/>
            <a:ext cx="45878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4" descr="927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35013" y="423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9222" name="Рисунок 8" descr="0388b47158f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358187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4" descr="9270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79475" y="280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9" name="Рисунок 8" descr="titmouse-and-a-sprig-of-cranberr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72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571750"/>
            <a:ext cx="54165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31</Words>
  <Application>Microsoft Office PowerPoint</Application>
  <PresentationFormat>Экран (4:3)</PresentationFormat>
  <Paragraphs>10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Arial Black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</dc:creator>
  <cp:lastModifiedBy>Уъ</cp:lastModifiedBy>
  <cp:revision>58</cp:revision>
  <dcterms:created xsi:type="dcterms:W3CDTF">2012-03-20T13:33:44Z</dcterms:created>
  <dcterms:modified xsi:type="dcterms:W3CDTF">2015-10-31T10:09:48Z</dcterms:modified>
</cp:coreProperties>
</file>