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8" r:id="rId3"/>
    <p:sldId id="269" r:id="rId4"/>
    <p:sldId id="266" r:id="rId5"/>
    <p:sldId id="257" r:id="rId6"/>
    <p:sldId id="267" r:id="rId7"/>
    <p:sldId id="259" r:id="rId8"/>
    <p:sldId id="256" r:id="rId9"/>
    <p:sldId id="260" r:id="rId10"/>
    <p:sldId id="262" r:id="rId11"/>
    <p:sldId id="263" r:id="rId12"/>
    <p:sldId id="265" r:id="rId13"/>
    <p:sldId id="261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242" autoAdjust="0"/>
    <p:restoredTop sz="92027" autoAdjust="0"/>
  </p:normalViewPr>
  <p:slideViewPr>
    <p:cSldViewPr>
      <p:cViewPr varScale="1">
        <p:scale>
          <a:sx n="83" d="100"/>
          <a:sy n="83" d="100"/>
        </p:scale>
        <p:origin x="-23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9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EBB2-C1FA-4553-9327-4874A2F91D2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4D1F-F762-4464-BB6B-2EBEC5C75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484784"/>
            <a:ext cx="70722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Классный час на тему: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 Мои права и обязанности»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3 класс А.</a:t>
            </a:r>
          </a:p>
          <a:p>
            <a:r>
              <a:rPr lang="ru-RU" dirty="0" smtClean="0"/>
              <a:t>                                    </a:t>
            </a:r>
            <a:r>
              <a:rPr lang="ru-RU" dirty="0" err="1" smtClean="0"/>
              <a:t>Кл.руководитель</a:t>
            </a:r>
            <a:r>
              <a:rPr lang="ru-RU" dirty="0" smtClean="0"/>
              <a:t> </a:t>
            </a:r>
            <a:r>
              <a:rPr lang="ru-RU" dirty="0" err="1" smtClean="0"/>
              <a:t>Рюмкина</a:t>
            </a:r>
            <a:r>
              <a:rPr lang="ru-RU" dirty="0" smtClean="0"/>
              <a:t> Валентина Степановна.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Помним и чтим память о тех, кто </a:t>
            </a:r>
            <a:br>
              <a:rPr lang="ru-RU" dirty="0" smtClean="0"/>
            </a:br>
            <a:r>
              <a:rPr lang="ru-RU" dirty="0" smtClean="0"/>
              <a:t>воевал за наше счастливое детство.</a:t>
            </a:r>
            <a:endParaRPr lang="ru-RU" dirty="0"/>
          </a:p>
        </p:txBody>
      </p:sp>
      <p:pic>
        <p:nvPicPr>
          <p:cNvPr id="4" name="Содержимое 3" descr="IMG_20150509_1333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Занимаемся физической подготовкой.</a:t>
            </a:r>
            <a:endParaRPr lang="ru-RU" dirty="0"/>
          </a:p>
        </p:txBody>
      </p:sp>
      <p:pic>
        <p:nvPicPr>
          <p:cNvPr id="4" name="Содержимое 3" descr="IMG_20150420_0903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838142" y="1883651"/>
            <a:ext cx="5467714" cy="452596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общественном труде.</a:t>
            </a:r>
            <a:endParaRPr lang="ru-RU" dirty="0"/>
          </a:p>
        </p:txBody>
      </p:sp>
      <p:pic>
        <p:nvPicPr>
          <p:cNvPr id="4" name="Содержимое 3" descr="IMG_20150409_1126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-358791" y="2167103"/>
            <a:ext cx="6034617" cy="4525963"/>
          </a:xfrm>
        </p:spPr>
      </p:pic>
      <p:pic>
        <p:nvPicPr>
          <p:cNvPr id="5" name="Рисунок 4" descr="IMG_20150409_1126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3897052" y="2087724"/>
            <a:ext cx="567037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Имеем право на отдых!</a:t>
            </a:r>
            <a:endParaRPr lang="ru-RU" dirty="0"/>
          </a:p>
        </p:txBody>
      </p:sp>
      <p:pic>
        <p:nvPicPr>
          <p:cNvPr id="4" name="Содержимое 3" descr="IMG_20150529_1648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Все рождены </a:t>
            </a:r>
            <a:r>
              <a:rPr lang="ru-RU" sz="3600" u="sng" dirty="0" smtClean="0">
                <a:solidFill>
                  <a:srgbClr val="FF3300"/>
                </a:solidFill>
              </a:rPr>
              <a:t>равными</a:t>
            </a:r>
            <a:r>
              <a:rPr lang="ru-RU" sz="3600" dirty="0" smtClean="0"/>
              <a:t> в своих правах, должны относиться друг к другу по - братски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50527_14353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3860341" y="1980419"/>
            <a:ext cx="5445224" cy="4309939"/>
          </a:xfrm>
        </p:spPr>
      </p:pic>
      <p:pic>
        <p:nvPicPr>
          <p:cNvPr id="5" name="Рисунок 4" descr="IMG_20150719_19462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7544" y="1484784"/>
            <a:ext cx="396044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Соблюдаем правила и обязанности?</a:t>
            </a:r>
          </a:p>
          <a:p>
            <a:r>
              <a:rPr lang="ru-RU" dirty="0" smtClean="0"/>
              <a:t>ДА!</a:t>
            </a:r>
          </a:p>
          <a:p>
            <a:r>
              <a:rPr lang="ru-RU" dirty="0" smtClean="0"/>
              <a:t>Соблюдаются ли наши права?</a:t>
            </a:r>
          </a:p>
          <a:p>
            <a:r>
              <a:rPr lang="ru-RU" dirty="0" smtClean="0"/>
              <a:t>ДА!</a:t>
            </a:r>
          </a:p>
          <a:p>
            <a:r>
              <a:rPr lang="ru-RU" dirty="0" smtClean="0"/>
              <a:t>Обязуемся и в дальнейшем соблюдать и выполнять наши права и обязанности школьника.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MPj0439508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533400"/>
            <a:ext cx="3422650" cy="4419600"/>
          </a:xfrm>
          <a:prstGeom prst="rect">
            <a:avLst/>
          </a:prstGeom>
          <a:noFill/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2447925" cy="144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мои права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4800" y="51816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>
                <a:solidFill>
                  <a:srgbClr val="FF3300"/>
                </a:solidFill>
              </a:rPr>
              <a:t>Право</a:t>
            </a:r>
            <a:r>
              <a:rPr lang="ru-RU" sz="1800" b="0"/>
              <a:t> - это нормы и правила, которые регулируют отношения в обществе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04800" y="5029200"/>
            <a:ext cx="42672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5334000" y="381000"/>
            <a:ext cx="3124200" cy="990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5486400" y="1600200"/>
            <a:ext cx="3124200" cy="990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5486400" y="2971800"/>
            <a:ext cx="3124200" cy="990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486400" y="4267200"/>
            <a:ext cx="3124200" cy="990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638800" y="685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hlinkClick r:id="rId3" action="ppaction://hlinksldjump"/>
              </a:rPr>
              <a:t>Правовые документы</a:t>
            </a:r>
            <a:endParaRPr lang="ru-RU" sz="1800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4770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hlinkClick r:id="rId4" action="ppaction://hlinksldjump"/>
              </a:rPr>
              <a:t>права</a:t>
            </a:r>
            <a:endParaRPr lang="ru-RU" sz="1800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516216" y="306896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выполнение прав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553200" y="4572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hlinkClick r:id="" action="ppaction://noaction"/>
              </a:rPr>
              <a:t>итог</a:t>
            </a: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268760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hlinkClick r:id="rId2" action="ppaction://hlinksldjump"/>
              </a:rPr>
              <a:t>Конвенция по правам ребёнка</a:t>
            </a:r>
            <a:endParaRPr lang="ru-RU" sz="3200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492896"/>
            <a:ext cx="81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1340768"/>
            <a:ext cx="525658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hlinkClick r:id="rId4" action="ppaction://hlinksldjump"/>
              </a:rPr>
              <a:t>Семейный кодекс Российской Федерации</a:t>
            </a:r>
            <a:endParaRPr lang="ru-RU" sz="3200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2420888"/>
            <a:ext cx="1177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476672"/>
            <a:ext cx="6699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Правовые документы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7" y="1196753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76328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Учащиеся имеют право: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44823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dirty="0" smtClean="0">
                <a:latin typeface="Times New Roman"/>
              </a:rPr>
              <a:t>     </a:t>
            </a:r>
            <a:r>
              <a:rPr lang="ru-RU" dirty="0" smtClean="0"/>
              <a:t>на уважение своего достоинства;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открытого выражения своего мнения, касающегося жизни школы, однако не может унижать чье-либо достоинство;</a:t>
            </a:r>
          </a:p>
          <a:p>
            <a:pPr marL="457200" indent="-228600" algn="r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участия во внеклассных и внешкольных занятиях;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представлять школу в конкурсах, смотрах, соревнованиях и других мероприятиях;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на открытую и немедленную оценку его знаний и умений, на получение оценок по каждому предмету исключительно в соответствии со своими знаниями;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на заблаговременное уведомление о сроках и объемах письменных контрольных работ;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быть поощренным за свой учебный труд и общественно – полезную деятельность.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МОУ ИРМО « </a:t>
            </a:r>
            <a:r>
              <a:rPr lang="ru-RU" dirty="0" err="1" smtClean="0"/>
              <a:t>Мамоновская</a:t>
            </a:r>
            <a:r>
              <a:rPr lang="ru-RU" dirty="0" smtClean="0"/>
              <a:t> СОШ»</a:t>
            </a:r>
            <a:endParaRPr lang="ru-RU" dirty="0"/>
          </a:p>
        </p:txBody>
      </p:sp>
      <p:pic>
        <p:nvPicPr>
          <p:cNvPr id="7" name="Содержимое 6" descr="imag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484784"/>
            <a:ext cx="3397002" cy="3397002"/>
          </a:xfrm>
        </p:spPr>
      </p:pic>
      <p:sp>
        <p:nvSpPr>
          <p:cNvPr id="8" name="TextBox 7"/>
          <p:cNvSpPr txBox="1"/>
          <p:nvPr/>
        </p:nvSpPr>
        <p:spPr>
          <a:xfrm>
            <a:off x="5004048" y="170080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сентября. Школа распахнула свои двери для учеников и гостей.</a:t>
            </a:r>
          </a:p>
          <a:p>
            <a:r>
              <a:rPr lang="ru-RU" sz="3200" dirty="0" smtClean="0"/>
              <a:t>Добро пожаловать!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 fontAlgn="t"/>
            <a:r>
              <a:rPr lang="ru-RU" b="1" dirty="0" smtClean="0"/>
              <a:t>Учащийся обязан:</a:t>
            </a:r>
            <a:endParaRPr lang="ru-RU" dirty="0" smtClean="0"/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настойчиво и творчески овладевать основами наук и навыками самообразования, применять полученные знания в жизни;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участвовать в общественно – полезном труде, овладевать науками, выбранного профиля, соблюдать дисциплину, правила техники безопасности;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активно участвовать в общественной жизни класса и школы, беречь и умножать лучшие традиции школы;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заниматься физической подготовкой, готовить себя к защите Отечества;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уважать родителей, проявлять заботу о членах семьи;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быть внимательным и предусмотрительным к окружающим;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быть нетерпимым к вредным привычкам, аморальным и антиобщественным поступкам;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следить за внешним видом: одеваться скромно и со вкусом, в школе носить одежду установленной формы, вести себя корректно и тактично;</a:t>
            </a:r>
          </a:p>
          <a:p>
            <a:pPr marL="457200" indent="-228600" algn="just" fontAlgn="t"/>
            <a:r>
              <a:rPr lang="ru-RU" dirty="0" smtClean="0"/>
              <a:t>-</a:t>
            </a:r>
            <a:r>
              <a:rPr lang="ru-RU" dirty="0" smtClean="0">
                <a:latin typeface="Times New Roman"/>
              </a:rPr>
              <a:t>         </a:t>
            </a:r>
            <a:r>
              <a:rPr lang="ru-RU" dirty="0" smtClean="0"/>
              <a:t>знать и выполнять правила дорожного внимания, пожарной безопасности и поведения на воде; уметь оказать медицинскую помощь</a:t>
            </a:r>
            <a:r>
              <a:rPr lang="ru-RU" sz="700" dirty="0" smtClean="0"/>
              <a:t>.</a:t>
            </a:r>
            <a:endParaRPr lang="ru-RU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Овладевать науками и навыками самообразования.</a:t>
            </a:r>
            <a:endParaRPr lang="ru-RU" dirty="0"/>
          </a:p>
        </p:txBody>
      </p:sp>
      <p:pic>
        <p:nvPicPr>
          <p:cNvPr id="4" name="Содержимое 3" descr="IMG_20150529_1538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1484784"/>
            <a:ext cx="4042544" cy="5373216"/>
          </a:xfrm>
        </p:spPr>
      </p:pic>
      <p:pic>
        <p:nvPicPr>
          <p:cNvPr id="5" name="Рисунок 4" descr="IMG_20150529_1539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484784"/>
            <a:ext cx="439248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Активное участие в общественной жизни класса и школы.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50219_1338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1412776"/>
            <a:ext cx="6972267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Быть поощренными за свой учебный и общественный труд.</a:t>
            </a:r>
            <a:endParaRPr lang="ru-RU" dirty="0"/>
          </a:p>
        </p:txBody>
      </p:sp>
      <p:pic>
        <p:nvPicPr>
          <p:cNvPr id="4" name="Содержимое 3" descr="IMG_20150529_15432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788024" y="1412776"/>
            <a:ext cx="4042544" cy="5445224"/>
          </a:xfrm>
        </p:spPr>
      </p:pic>
      <p:pic>
        <p:nvPicPr>
          <p:cNvPr id="5" name="Рисунок 4" descr="IMG_20150529_1546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412776"/>
            <a:ext cx="4392488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1429910</TotalTime>
  <Words>171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МОУ ИРМО « Мамоновская СОШ»</vt:lpstr>
      <vt:lpstr>Слайд 6</vt:lpstr>
      <vt:lpstr>Овладевать науками и навыками самообразования.</vt:lpstr>
      <vt:lpstr>Активное участие в общественной жизни класса и школы.</vt:lpstr>
      <vt:lpstr>Быть поощренными за свой учебный и общественный труд.</vt:lpstr>
      <vt:lpstr>Помним и чтим память о тех, кто  воевал за наше счастливое детство.</vt:lpstr>
      <vt:lpstr>Занимаемся физической подготовкой.</vt:lpstr>
      <vt:lpstr>Участие в общественном труде.</vt:lpstr>
      <vt:lpstr>Имеем право на отдых!</vt:lpstr>
      <vt:lpstr>Все рождены равными в своих правах, должны относиться друг к другу по - братски </vt:lpstr>
      <vt:lpstr>Рефлексия.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класс « Пчелки»</dc:title>
  <dc:creator>Mama</dc:creator>
  <cp:lastModifiedBy>Mama</cp:lastModifiedBy>
  <cp:revision>28</cp:revision>
  <dcterms:created xsi:type="dcterms:W3CDTF">2013-02-03T16:22:30Z</dcterms:created>
  <dcterms:modified xsi:type="dcterms:W3CDTF">2015-10-26T05:15:02Z</dcterms:modified>
</cp:coreProperties>
</file>