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78" r:id="rId10"/>
    <p:sldId id="265" r:id="rId11"/>
    <p:sldId id="263" r:id="rId12"/>
    <p:sldId id="279" r:id="rId13"/>
    <p:sldId id="267" r:id="rId14"/>
    <p:sldId id="266" r:id="rId15"/>
    <p:sldId id="268" r:id="rId16"/>
    <p:sldId id="269" r:id="rId17"/>
    <p:sldId id="270" r:id="rId18"/>
    <p:sldId id="280" r:id="rId19"/>
    <p:sldId id="277" r:id="rId20"/>
    <p:sldId id="271" r:id="rId21"/>
    <p:sldId id="272" r:id="rId22"/>
    <p:sldId id="273" r:id="rId23"/>
    <p:sldId id="281" r:id="rId24"/>
    <p:sldId id="275" r:id="rId25"/>
    <p:sldId id="274" r:id="rId26"/>
    <p:sldId id="282" r:id="rId27"/>
    <p:sldId id="283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toregion.ru/data/media/2/DSC00797111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flamber.ru/files/photos/1163446826/1196533262_g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733256"/>
            <a:ext cx="2264296" cy="6976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Горький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7416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Случай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евсейкой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3486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чителем начальной школы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 № 364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Лежниной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Ириной Анатольевной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3-tub-ru.yandex.net/i?id=339603943-18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493300" cy="3456384"/>
          </a:xfrm>
          <a:prstGeom prst="rect">
            <a:avLst/>
          </a:prstGeom>
          <a:noFill/>
        </p:spPr>
      </p:pic>
      <p:pic>
        <p:nvPicPr>
          <p:cNvPr id="22532" name="Picture 4" descr="http://im8-tub-ru.yandex.net/i?id=166673054-32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186" y="460867"/>
            <a:ext cx="3548270" cy="2464077"/>
          </a:xfrm>
          <a:prstGeom prst="rect">
            <a:avLst/>
          </a:prstGeom>
          <a:noFill/>
        </p:spPr>
      </p:pic>
      <p:pic>
        <p:nvPicPr>
          <p:cNvPr id="22538" name="Picture 10" descr="http://im6-tub-ru.yandex.net/i?id=87487432-1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08390"/>
            <a:ext cx="3877022" cy="263637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8-tub-ru.yandex.net/i?id=441920664-66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95342"/>
            <a:ext cx="3888432" cy="3135832"/>
          </a:xfrm>
          <a:prstGeom prst="rect">
            <a:avLst/>
          </a:prstGeom>
          <a:noFill/>
        </p:spPr>
      </p:pic>
      <p:pic>
        <p:nvPicPr>
          <p:cNvPr id="7178" name="Picture 10" descr="http://im3-tub-ru.yandex.net/i?id=242331248-4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09478"/>
            <a:ext cx="4392488" cy="4392488"/>
          </a:xfrm>
          <a:prstGeom prst="rect">
            <a:avLst/>
          </a:prstGeom>
          <a:noFill/>
        </p:spPr>
      </p:pic>
      <p:pic>
        <p:nvPicPr>
          <p:cNvPr id="7180" name="Picture 12" descr="http://im7-tub-ru.yandex.net/i?id=489477085-4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21696"/>
            <a:ext cx="3600400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980728"/>
            <a:ext cx="318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креветки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5-tub-ru.yandex.net/i?id=52638932-08-72&amp;n=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51423"/>
            <a:ext cx="3816424" cy="2517537"/>
          </a:xfrm>
          <a:prstGeom prst="rect">
            <a:avLst/>
          </a:prstGeom>
          <a:noFill/>
        </p:spPr>
      </p:pic>
      <p:pic>
        <p:nvPicPr>
          <p:cNvPr id="3" name="Picture 8" descr="http://im8-tub-ru.yandex.net/i?id=428853658-4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597102" cy="343250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shqueen.com.ua/images/kristal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284" y="472434"/>
            <a:ext cx="6539084" cy="49007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-\Desktop\моё\slide0015_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22475"/>
            <a:ext cx="6556201" cy="4118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455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Морская черепаха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-\Desktop\моё\iCA872R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424" y="1772816"/>
            <a:ext cx="6530647" cy="4709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569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Рак - отшельник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-\Desktop\моё\aq_pg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4437"/>
            <a:ext cx="7704856" cy="51182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-\Desktop\моё\iCA6EJ5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2760011" cy="36800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57519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Голотурия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огурец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-\Desktop\моё\275px-Sea_cucu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238" y="2924944"/>
            <a:ext cx="5000844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4-tub-ru.yandex.net/i?id=420019848-5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9110" cy="4669110"/>
          </a:xfrm>
          <a:prstGeom prst="rect">
            <a:avLst/>
          </a:prstGeom>
          <a:noFill/>
        </p:spPr>
      </p:pic>
      <p:pic>
        <p:nvPicPr>
          <p:cNvPr id="6" name="Picture 2" descr="C:\Users\-\Desktop\моё\1252158309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488835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-\Desktop\моё\125215819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96"/>
            <a:ext cx="6057646" cy="4536504"/>
          </a:xfrm>
          <a:prstGeom prst="rect">
            <a:avLst/>
          </a:prstGeom>
          <a:noFill/>
        </p:spPr>
      </p:pic>
      <p:pic>
        <p:nvPicPr>
          <p:cNvPr id="10" name="Picture 6" descr="http://im0-tub-ru.yandex.net/i?id=41392851-38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654193" cy="346697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\Desktop\моё\slide0009_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888432" cy="2592288"/>
          </a:xfrm>
          <a:prstGeom prst="rect">
            <a:avLst/>
          </a:prstGeom>
          <a:noFill/>
        </p:spPr>
      </p:pic>
      <p:pic>
        <p:nvPicPr>
          <p:cNvPr id="1027" name="Picture 3" descr="C:\Users\-\Desktop\моё\slide0018_image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744416" cy="32936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6580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Морская звезда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-\Desktop\моё\46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398679" cy="3240360"/>
          </a:xfrm>
          <a:prstGeom prst="rect">
            <a:avLst/>
          </a:prstGeom>
          <a:noFill/>
        </p:spPr>
      </p:pic>
      <p:pic>
        <p:nvPicPr>
          <p:cNvPr id="28675" name="Picture 3" descr="C:\Users\-\Desktop\моё\iCADJ1Y7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213" y="3212976"/>
            <a:ext cx="3666647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80728"/>
            <a:ext cx="5896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пузырь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-\Desktop\моё\2df29dded0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191250" cy="4391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лангуст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-\Desktop\моё\iCA1WH9Q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412"/>
            <a:ext cx="6098183" cy="5412588"/>
          </a:xfrm>
          <a:prstGeom prst="rect">
            <a:avLst/>
          </a:prstGeom>
          <a:noFill/>
        </p:spPr>
      </p:pic>
      <p:pic>
        <p:nvPicPr>
          <p:cNvPr id="30724" name="Picture 4" descr="C:\Users\-\Desktop\моё\iCA6F2E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254" y="4049688"/>
            <a:ext cx="4193746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сепия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оё\6342_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38250"/>
            <a:ext cx="5661248" cy="424593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-\Desktop\моё\sep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-\Desktop\моё\iCAASLH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24" y="188640"/>
            <a:ext cx="3825426" cy="2448272"/>
          </a:xfrm>
          <a:prstGeom prst="rect">
            <a:avLst/>
          </a:prstGeom>
          <a:noFill/>
        </p:spPr>
      </p:pic>
      <p:pic>
        <p:nvPicPr>
          <p:cNvPr id="31747" name="Picture 3" descr="C:\Users\-\Desktop\моё\iCAD2V0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481176" cy="2622486"/>
          </a:xfrm>
          <a:prstGeom prst="rect">
            <a:avLst/>
          </a:prstGeom>
          <a:noFill/>
        </p:spPr>
      </p:pic>
      <p:pic>
        <p:nvPicPr>
          <p:cNvPr id="31752" name="Picture 8" descr="http://im2-tub-ru.yandex.net/i?id=381819319-6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33055"/>
            <a:ext cx="3696328" cy="2759927"/>
          </a:xfrm>
          <a:prstGeom prst="rect">
            <a:avLst/>
          </a:prstGeom>
          <a:noFill/>
        </p:spPr>
      </p:pic>
      <p:pic>
        <p:nvPicPr>
          <p:cNvPr id="31754" name="Picture 10" descr="http://im8-tub-ru.yandex.net/i?id=84209446-3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92796"/>
            <a:ext cx="4248472" cy="30022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15786" y="2564904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сифонофоры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7-tub-ru.yandex.net/i?id=9741941-4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340768"/>
            <a:ext cx="6781553" cy="510877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Desktop\моё\iCAMOUA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511536" cy="487713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764704"/>
            <a:ext cx="3157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креветка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8" descr="http://im8-tub-ru.yandex.net/i?id=428853658-4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89286"/>
            <a:ext cx="6541318" cy="48841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\Desktop\моё\2df29dded0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856361" cy="3444281"/>
          </a:xfrm>
          <a:prstGeom prst="rect">
            <a:avLst/>
          </a:prstGeom>
          <a:noFill/>
        </p:spPr>
      </p:pic>
      <p:pic>
        <p:nvPicPr>
          <p:cNvPr id="2055" name="Picture 7" descr="http://im0-tub-ru.yandex.net/i?id=111478001-38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4608512" cy="27248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3572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лангусты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3 из 1292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\Desktop\моё\1256837906_119036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234568" cy="4378052"/>
          </a:xfrm>
          <a:prstGeom prst="rect">
            <a:avLst/>
          </a:prstGeom>
          <a:noFill/>
        </p:spPr>
      </p:pic>
      <p:pic>
        <p:nvPicPr>
          <p:cNvPr id="3076" name="Picture 4" descr="http://im4-tub-ru.yandex.net/i?id=185447087-57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509120"/>
            <a:ext cx="1002407" cy="692274"/>
          </a:xfrm>
          <a:prstGeom prst="rect">
            <a:avLst/>
          </a:prstGeom>
          <a:noFill/>
        </p:spPr>
      </p:pic>
      <p:pic>
        <p:nvPicPr>
          <p:cNvPr id="3078" name="Picture 6" descr="http://im3-tub-ru.yandex.net/i?id=216178396-46-72&amp;n=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052736"/>
            <a:ext cx="1152128" cy="1152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-\Desktop\моё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3806824"/>
            <a:ext cx="1734318" cy="2477597"/>
          </a:xfrm>
          <a:prstGeom prst="rect">
            <a:avLst/>
          </a:prstGeom>
          <a:noFill/>
        </p:spPr>
      </p:pic>
      <p:pic>
        <p:nvPicPr>
          <p:cNvPr id="4101" name="Picture 5" descr="http://im2-tub-ru.yandex.net/i?id=39893024-51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1412775"/>
            <a:ext cx="2477074" cy="1876571"/>
          </a:xfrm>
          <a:prstGeom prst="rect">
            <a:avLst/>
          </a:prstGeom>
          <a:noFill/>
        </p:spPr>
      </p:pic>
      <p:pic>
        <p:nvPicPr>
          <p:cNvPr id="4103" name="Picture 7" descr="Картинка 0 из 99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5057775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актинии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-\Desktop\моё\420px-Haeckel_Actini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1058863"/>
            <a:ext cx="4000500" cy="57054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-\Desktop\моё\289036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667500" cy="5000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5716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Морские  лилии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-\Desktop\моё\iCAA7OZ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47955"/>
            <a:ext cx="2905516" cy="5073334"/>
          </a:xfrm>
          <a:prstGeom prst="rect">
            <a:avLst/>
          </a:prstGeom>
          <a:noFill/>
        </p:spPr>
      </p:pic>
      <p:pic>
        <p:nvPicPr>
          <p:cNvPr id="6" name="Picture 6" descr="http://im3-tub-ru.yandex.net/i?id=77065158-26-72&amp;n=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44649"/>
            <a:ext cx="3744416" cy="2836679"/>
          </a:xfrm>
          <a:prstGeom prst="rect">
            <a:avLst/>
          </a:prstGeom>
          <a:noFill/>
        </p:spPr>
      </p:pic>
      <p:pic>
        <p:nvPicPr>
          <p:cNvPr id="7" name="Picture 8" descr="http://im5-tub-ru.yandex.net/i?id=512220223-45-72&amp;n=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9288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</Words>
  <Application>Microsoft Office PowerPoint</Application>
  <PresentationFormat>Экран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 с Евсейкой.</dc:title>
  <dc:creator>-</dc:creator>
  <cp:lastModifiedBy>Admin</cp:lastModifiedBy>
  <cp:revision>20</cp:revision>
  <dcterms:created xsi:type="dcterms:W3CDTF">2012-01-10T11:00:53Z</dcterms:created>
  <dcterms:modified xsi:type="dcterms:W3CDTF">2015-11-01T09:19:27Z</dcterms:modified>
</cp:coreProperties>
</file>