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18C620"/>
    <a:srgbClr val="F0A20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5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E9C3B7-61CC-42C1-86F8-01510FE7440E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52ED2E-F2D0-41EA-83DF-2AACD1228B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8455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52ED2E-F2D0-41EA-83DF-2AACD1228BCA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28197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4BE0B-7079-4CE0-9B47-E18CA6873E4E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7544D03-470E-4662-9EF7-2324510082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6217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4BE0B-7079-4CE0-9B47-E18CA6873E4E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44D03-470E-4662-9EF7-2324510082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7067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4BE0B-7079-4CE0-9B47-E18CA6873E4E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44D03-470E-4662-9EF7-2324510082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0918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4BE0B-7079-4CE0-9B47-E18CA6873E4E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44D03-470E-4662-9EF7-2324510082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6677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9E84BE0B-7079-4CE0-9B47-E18CA6873E4E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7544D03-470E-4662-9EF7-2324510082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8884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4BE0B-7079-4CE0-9B47-E18CA6873E4E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44D03-470E-4662-9EF7-2324510082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0359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4BE0B-7079-4CE0-9B47-E18CA6873E4E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44D03-470E-4662-9EF7-2324510082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7040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4BE0B-7079-4CE0-9B47-E18CA6873E4E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44D03-470E-4662-9EF7-2324510082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9025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4BE0B-7079-4CE0-9B47-E18CA6873E4E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44D03-470E-4662-9EF7-2324510082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64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4BE0B-7079-4CE0-9B47-E18CA6873E4E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44D03-470E-4662-9EF7-2324510082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0877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4BE0B-7079-4CE0-9B47-E18CA6873E4E}" type="datetimeFigureOut">
              <a:rPr lang="ru-RU" smtClean="0"/>
              <a:t>29.10.2015</a:t>
            </a:fld>
            <a:endParaRPr lang="ru-RU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44D03-470E-4662-9EF7-2324510082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2510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9E84BE0B-7079-4CE0-9B47-E18CA6873E4E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7544D03-470E-4662-9EF7-2324510082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2757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8800" dirty="0" smtClean="0"/>
              <a:t>Кто это сказал?</a:t>
            </a:r>
            <a:endParaRPr lang="ru-RU" sz="88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18C620"/>
                </a:solidFill>
              </a:rPr>
              <a:t>Мысли великих о музыке</a:t>
            </a:r>
            <a:endParaRPr lang="ru-RU" sz="3200" dirty="0">
              <a:solidFill>
                <a:srgbClr val="18C62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946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2468522"/>
            <a:ext cx="10058400" cy="1609344"/>
          </a:xfrm>
          <a:solidFill>
            <a:schemeClr val="bg1"/>
          </a:solidFill>
          <a:ln w="38100">
            <a:solidFill>
              <a:srgbClr val="F0A206">
                <a:alpha val="55686"/>
              </a:srgbClr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3200" i="1" dirty="0">
                <a:solidFill>
                  <a:srgbClr val="18C620"/>
                </a:solidFill>
              </a:rPr>
              <a:t>Музыка является самым чудодейственным, самым тонким средством привлечения к добру, красоте, </a:t>
            </a:r>
            <a:r>
              <a:rPr lang="ru-RU" sz="3200" i="1" dirty="0" smtClean="0">
                <a:solidFill>
                  <a:srgbClr val="18C620"/>
                </a:solidFill>
              </a:rPr>
              <a:t>человечности</a:t>
            </a:r>
            <a:endParaRPr lang="ru-RU" sz="3200" i="1" dirty="0">
              <a:solidFill>
                <a:srgbClr val="18C62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88580" y="510679"/>
            <a:ext cx="3913964" cy="900761"/>
          </a:xfrm>
        </p:spPr>
        <p:txBody>
          <a:bodyPr>
            <a:normAutofit fontScale="92500"/>
          </a:bodyPr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ru-RU" sz="2800" dirty="0" smtClean="0">
                <a:hlinkClick r:id="rId2" action="ppaction://hlinksldjump"/>
              </a:rPr>
              <a:t>В. А.</a:t>
            </a:r>
            <a:r>
              <a:rPr lang="ru-RU" sz="2800" b="1" dirty="0" smtClean="0">
                <a:hlinkClick r:id="rId2" action="ppaction://hlinksldjump"/>
              </a:rPr>
              <a:t> </a:t>
            </a:r>
            <a:r>
              <a:rPr lang="ru-RU" sz="2800" b="1" dirty="0" smtClean="0">
                <a:hlinkClick r:id="rId2" action="ppaction://hlinksldjump"/>
              </a:rPr>
              <a:t>Сухомлинский</a:t>
            </a:r>
            <a:endParaRPr lang="ru-RU" sz="2800" b="1" dirty="0" smtClean="0"/>
          </a:p>
        </p:txBody>
      </p:sp>
      <p:sp>
        <p:nvSpPr>
          <p:cNvPr id="8" name="Управляющая кнопка: документ 7">
            <a:hlinkClick r:id="rId3" action="ppaction://hlinksldjump" highlightClick="1"/>
          </p:cNvPr>
          <p:cNvSpPr/>
          <p:nvPr/>
        </p:nvSpPr>
        <p:spPr>
          <a:xfrm>
            <a:off x="2942832" y="3273194"/>
            <a:ext cx="2405743" cy="478972"/>
          </a:xfrm>
          <a:prstGeom prst="actionButtonDocumen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748645" y="1500687"/>
            <a:ext cx="509635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800" dirty="0">
                <a:hlinkClick r:id="rId3" action="ppaction://hlinksldjump"/>
              </a:rPr>
              <a:t>В. </a:t>
            </a:r>
            <a:r>
              <a:rPr lang="ru-RU" sz="2800" dirty="0" err="1" smtClean="0">
                <a:hlinkClick r:id="rId3" action="ppaction://hlinksldjump"/>
              </a:rPr>
              <a:t>Мединский</a:t>
            </a:r>
            <a:endParaRPr lang="ru-RU" sz="2800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1807539" y="4882538"/>
            <a:ext cx="24388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800" dirty="0">
                <a:hlinkClick r:id="rId3" action="ppaction://hlinksldjump"/>
              </a:rPr>
              <a:t>Т. Рузвельт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302544" y="5490316"/>
            <a:ext cx="29942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800" dirty="0">
                <a:hlinkClick r:id="rId3" action="ppaction://hlinksldjump"/>
              </a:rPr>
              <a:t>К. Н. </a:t>
            </a:r>
            <a:r>
              <a:rPr lang="ru-RU" sz="2800" dirty="0" err="1">
                <a:hlinkClick r:id="rId3" action="ppaction://hlinksldjump"/>
              </a:rPr>
              <a:t>Вентцель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761248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63851" y="2251439"/>
            <a:ext cx="10058400" cy="1609344"/>
          </a:xfrm>
          <a:solidFill>
            <a:schemeClr val="bg1"/>
          </a:solidFill>
          <a:ln w="38100">
            <a:solidFill>
              <a:srgbClr val="F0A206">
                <a:alpha val="55686"/>
              </a:srgbClr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ru-RU" sz="3200" i="1" dirty="0">
                <a:solidFill>
                  <a:srgbClr val="18C620"/>
                </a:solidFill>
              </a:rPr>
              <a:t>Музыка - единственный всемирный язык, его не надо переводить, на нем душа говорит с душою.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51773" y="4050340"/>
            <a:ext cx="2889969" cy="2497087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ru-RU" sz="2800" dirty="0" smtClean="0">
                <a:hlinkClick r:id="rId4" action="ppaction://hlinksldjump"/>
              </a:rPr>
              <a:t> Т</a:t>
            </a:r>
            <a:r>
              <a:rPr lang="ru-RU" sz="2800" dirty="0" smtClean="0">
                <a:hlinkClick r:id="rId4" action="ppaction://hlinksldjump"/>
              </a:rPr>
              <a:t>. </a:t>
            </a:r>
            <a:r>
              <a:rPr lang="ru-RU" sz="2800" dirty="0" smtClean="0">
                <a:hlinkClick r:id="rId4" action="ppaction://hlinksldjump"/>
              </a:rPr>
              <a:t>Рузвельт</a:t>
            </a:r>
            <a:endParaRPr lang="ru-RU" sz="280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7098224" y="4888740"/>
            <a:ext cx="2743200" cy="8202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20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ü"/>
            </a:pPr>
            <a:r>
              <a:rPr lang="ru-RU" sz="2800" dirty="0">
                <a:hlinkClick r:id="rId5" action="ppaction://hlinksldjump"/>
              </a:rPr>
              <a:t>Б. </a:t>
            </a:r>
            <a:r>
              <a:rPr lang="ru-RU" sz="2800" dirty="0" smtClean="0">
                <a:hlinkClick r:id="rId5" action="ppaction://hlinksldjump"/>
              </a:rPr>
              <a:t>Ауэрбах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386175" y="259075"/>
            <a:ext cx="2728504" cy="8202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lnSpc>
                <a:spcPct val="20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ü"/>
            </a:pPr>
            <a:r>
              <a:rPr lang="ru-RU" sz="2800" dirty="0">
                <a:hlinkClick r:id="rId4" action="ppaction://hlinksldjump"/>
              </a:rPr>
              <a:t>А.</a:t>
            </a:r>
            <a:r>
              <a:rPr lang="ru-RU" sz="2800" dirty="0">
                <a:hlinkClick r:id="rId4" action="ppaction://hlinksldjump"/>
              </a:rPr>
              <a:t> Эйнштейн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363851" y="894591"/>
            <a:ext cx="29942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800" dirty="0">
                <a:hlinkClick r:id="rId4" action="ppaction://hlinksldjump"/>
              </a:rPr>
              <a:t>К. Н. </a:t>
            </a:r>
            <a:r>
              <a:rPr lang="ru-RU" sz="2800" dirty="0" err="1">
                <a:hlinkClick r:id="rId4" action="ppaction://hlinksldjump"/>
              </a:rPr>
              <a:t>Вентцель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571554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hlinkClick r:id="" action="ppaction://hlinkshowjump?jump=lastslideviewed"/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6034" y="1152256"/>
            <a:ext cx="4051300" cy="4051300"/>
          </a:xfrm>
        </p:spPr>
      </p:pic>
    </p:spTree>
    <p:extLst>
      <p:ext uri="{BB962C8B-B14F-4D97-AF65-F5344CB8AC3E}">
        <p14:creationId xmlns:p14="http://schemas.microsoft.com/office/powerpoint/2010/main" val="272720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hlinkClick r:id="" action="ppaction://hlinkshowjump?jump=lastslideviewed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7987" y="1514475"/>
            <a:ext cx="6296025" cy="382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75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Дерево">
  <a:themeElements>
    <a:clrScheme name="Дерево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Дерево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Дерево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Тип дерева</Template>
  <TotalTime>97</TotalTime>
  <Words>73</Words>
  <Application>Microsoft Office PowerPoint</Application>
  <PresentationFormat>Широкоэкранный</PresentationFormat>
  <Paragraphs>13</Paragraphs>
  <Slides>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Calibri</vt:lpstr>
      <vt:lpstr>Cambria</vt:lpstr>
      <vt:lpstr>Rockwell</vt:lpstr>
      <vt:lpstr>Rockwell Condensed</vt:lpstr>
      <vt:lpstr>Wingdings</vt:lpstr>
      <vt:lpstr>Дерево</vt:lpstr>
      <vt:lpstr>Кто это сказал?</vt:lpstr>
      <vt:lpstr>Музыка является самым чудодейственным, самым тонким средством привлечения к добру, красоте, человечности</vt:lpstr>
      <vt:lpstr>Музыка - единственный всемирный язык, его не надо переводить, на нем душа говорит с душою.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Екатерина Скородумова</dc:creator>
  <cp:lastModifiedBy>Екатерина Скородумова</cp:lastModifiedBy>
  <cp:revision>11</cp:revision>
  <dcterms:created xsi:type="dcterms:W3CDTF">2015-10-15T12:35:27Z</dcterms:created>
  <dcterms:modified xsi:type="dcterms:W3CDTF">2015-10-29T13:34:42Z</dcterms:modified>
</cp:coreProperties>
</file>