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88763-5D58-497E-B277-FE7FE29FA9B8}" type="datetimeFigureOut">
              <a:rPr lang="ru-RU" smtClean="0"/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8CA1-908E-4D3E-867E-BE819E5E6F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7143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Москва столица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DinoAnimals.pl-City-Miasto-DinoAnimals.pl-Moskwa-Rosja-Moscow-Russia-Kreml-924x5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214422"/>
            <a:ext cx="88011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Президент В.В.Путин</a:t>
            </a:r>
            <a:endParaRPr lang="ru-RU" dirty="0"/>
          </a:p>
        </p:txBody>
      </p:sp>
      <p:pic>
        <p:nvPicPr>
          <p:cNvPr id="2050" name="Picture 2" descr="G:\пут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43931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Долгорукий</a:t>
            </a:r>
            <a:endParaRPr lang="ru-RU" dirty="0"/>
          </a:p>
        </p:txBody>
      </p:sp>
      <p:pic>
        <p:nvPicPr>
          <p:cNvPr id="3074" name="Picture 2" descr="G:\юрий долгору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1214422"/>
            <a:ext cx="8358246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«Основание Москвы»</a:t>
            </a:r>
            <a:endParaRPr lang="ru-RU" dirty="0"/>
          </a:p>
        </p:txBody>
      </p:sp>
      <p:pic>
        <p:nvPicPr>
          <p:cNvPr id="4098" name="Picture 2" descr="G:\основание москв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14422"/>
            <a:ext cx="8072494" cy="4911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Московский Кремль при Иване Калитве</a:t>
            </a:r>
            <a:endParaRPr lang="ru-RU" dirty="0"/>
          </a:p>
        </p:txBody>
      </p:sp>
      <p:pic>
        <p:nvPicPr>
          <p:cNvPr id="5122" name="Picture 2" descr="G:\mosco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3771" y="1600200"/>
            <a:ext cx="709645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Нападение татарской орды</a:t>
            </a:r>
            <a:endParaRPr lang="ru-RU" dirty="0"/>
          </a:p>
        </p:txBody>
      </p:sp>
      <p:pic>
        <p:nvPicPr>
          <p:cNvPr id="6146" name="Picture 2" descr="G:\879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7256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Расцвет Москвы</a:t>
            </a:r>
            <a:endParaRPr lang="ru-RU" dirty="0"/>
          </a:p>
        </p:txBody>
      </p:sp>
      <p:pic>
        <p:nvPicPr>
          <p:cNvPr id="7170" name="Picture 2" descr="G:\baed3db087b7bcee06bdc9c342fcb2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8019" y="1600200"/>
            <a:ext cx="630796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Кремль при Иване 3</a:t>
            </a:r>
            <a:endParaRPr lang="ru-RU" dirty="0"/>
          </a:p>
        </p:txBody>
      </p:sp>
      <p:pic>
        <p:nvPicPr>
          <p:cNvPr id="8194" name="Picture 2" descr="G:\кремль при иване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214422"/>
            <a:ext cx="8358246" cy="4911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Кремль</a:t>
            </a:r>
            <a:endParaRPr lang="ru-RU" dirty="0"/>
          </a:p>
        </p:txBody>
      </p:sp>
      <p:pic>
        <p:nvPicPr>
          <p:cNvPr id="9218" name="Picture 2" descr="G:\moskovskiy_kreml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001055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Москва столица России</vt:lpstr>
      <vt:lpstr>Президент В.В.Путин</vt:lpstr>
      <vt:lpstr>Юрий Долгорукий</vt:lpstr>
      <vt:lpstr>«Основание Москвы»</vt:lpstr>
      <vt:lpstr>Московский Кремль при Иване Калитве</vt:lpstr>
      <vt:lpstr>Нападение татарской орды</vt:lpstr>
      <vt:lpstr>Расцвет Москвы</vt:lpstr>
      <vt:lpstr>Московский Кремль при Иване 3</vt:lpstr>
      <vt:lpstr>Московский Кремль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столица России</dc:title>
  <dc:creator>User</dc:creator>
  <cp:lastModifiedBy>User</cp:lastModifiedBy>
  <cp:revision>1</cp:revision>
  <dcterms:created xsi:type="dcterms:W3CDTF">2015-10-17T14:53:51Z</dcterms:created>
  <dcterms:modified xsi:type="dcterms:W3CDTF">2015-10-17T15:01:33Z</dcterms:modified>
</cp:coreProperties>
</file>