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4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A8D4220-DC1B-4D23-949C-40409E9E9B08}">
          <p14:sldIdLst>
            <p14:sldId id="256"/>
            <p14:sldId id="257"/>
            <p14:sldId id="258"/>
            <p14:sldId id="259"/>
            <p14:sldId id="262"/>
            <p14:sldId id="263"/>
            <p14:sldId id="265"/>
            <p14:sldId id="266"/>
            <p14:sldId id="267"/>
            <p14:sldId id="268"/>
            <p14:sldId id="264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prazdniki/Den-semi/0001-001-8-ijulja-Vserossijskij-den-Semi-Ljubvi-i-Ver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736905" cy="62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6165304"/>
            <a:ext cx="92365" cy="72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6165304"/>
            <a:ext cx="8592889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6093296"/>
            <a:ext cx="7772400" cy="436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д/с № 8   Бородина  Е.В.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Картинки по запросу Иллюстрации к  празднику  семьи любви и вер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736905" cy="62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574" y="5620236"/>
            <a:ext cx="87826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для  педагогов  подготовила  воспитатель  МБДОУ д/с № 8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Е.В.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kulturaufa.ru/upload/iblock/60c/60c475fa40238ecc22636c0cb5ccbf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736906" cy="53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9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86400" cy="42272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 традиции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каждой  стране,  семье   существуют  свои  семейные  традиции.  А  какие  семейные  традиции существуют  в  вашей семье?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2-tub-ru.yandex.net/i?id=f8bb255d37e9e933652ff97881a5d2e3&amp;n=33&amp;h=190&amp;w=33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8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ics.vesti.ru/p/b_2537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925" y="205660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 своей  нежной  привязанности   Петр и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Февронья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стали  святыми  покровителями  семейных  ценностей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32656"/>
            <a:ext cx="482453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46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1fzGM3ZEDbtAxZLclDTQnAQhpGxJitrGhKZtO5E1EeIvvSN2o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etod-kopilka.ru/images/doc/9/53226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089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4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Семья - основанная на браке или кровном родстве малая группа, члены которой связаны общностью быта, взаимной моральной ответственностью и взаимопомощью. ( Большая советская энциклопедия1969–1978 гг.)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Семья - фамилия, дом, род, династия; домашний очаг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2774"/>
            <a:ext cx="7704856" cy="47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в России учрежден по инициативе депутатов Государственной Думы. Другое название праздника – День святых супругов Петра и </a:t>
            </a:r>
            <a:r>
              <a:rPr lang="ru-RU" sz="5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Февронии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покровителей христианского брака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ds166.centerstart.ru/sites/ds166.centerstart.ru/files/den-petra-fevroni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611560" y="620688"/>
            <a:ext cx="79208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3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Из истории Петра и </a:t>
            </a:r>
            <a:r>
              <a:rPr lang="ru-RU" sz="1400" dirty="0" err="1">
                <a:solidFill>
                  <a:srgbClr val="000000"/>
                </a:solidFill>
                <a:latin typeface="Tahoma"/>
                <a:ea typeface="+mn-ea"/>
                <a:cs typeface="+mn-cs"/>
              </a:rPr>
              <a:t>Февронии</a:t>
            </a:r>
            <a:endParaRPr lang="ru-RU" dirty="0"/>
          </a:p>
        </p:txBody>
      </p:sp>
      <p:pic>
        <p:nvPicPr>
          <p:cNvPr id="4098" name="Picture 2" descr="http://cs616830.vk.me/v616830031/1170f/4C6C_29weO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9" b="4225"/>
          <a:stretch/>
        </p:blipFill>
        <p:spPr bwMode="auto">
          <a:xfrm>
            <a:off x="3635896" y="404664"/>
            <a:ext cx="4597350" cy="52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980728"/>
            <a:ext cx="3008313" cy="51231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ahoma"/>
              </a:rPr>
              <a:t>Петр 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был младшим братом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муромского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князя. Вел веселую жизнь, но однажды случилась с ним беда – появились на теле язвочки. Разные доктора лечили Петра, но безуспешно. Кто-то подсказал ему, что где-то в деревне живет девица умная - разумная, знающая травы и умеющая лечить болезни всякие. Пришел к ней Петр и попросил дать ему здоровья. Девушка согласилась, но лишь при одном условии – Петр должен был пообещать ей, что если выздоровеет, то женится на ней. Добрый молодец, желая побыстрее избавиться от гадости, уродующей его кожу, согласился на все.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79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000000"/>
                </a:solidFill>
                <a:latin typeface="Tahoma"/>
              </a:rPr>
              <a:t>Из истории Петра и </a:t>
            </a:r>
            <a:r>
              <a:rPr lang="ru-RU" sz="1400" dirty="0" err="1">
                <a:solidFill>
                  <a:srgbClr val="000000"/>
                </a:solidFill>
                <a:latin typeface="Tahoma"/>
              </a:rPr>
              <a:t>Февронии</a:t>
            </a:r>
            <a:endParaRPr lang="ru-RU" dirty="0"/>
          </a:p>
        </p:txBody>
      </p:sp>
      <p:pic>
        <p:nvPicPr>
          <p:cNvPr id="6152" name="Picture 8" descr="http://crimea.orthodoxy.su/images/2014/anonses/06/semia/article6088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759200" y="1489869"/>
            <a:ext cx="47434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1300" dirty="0">
                <a:solidFill>
                  <a:srgbClr val="000000"/>
                </a:solidFill>
                <a:latin typeface="Tahoma"/>
              </a:rPr>
              <a:t>Девушка изготовила для него специальную мазь и дала с такой инструкцией: «Вернувшись домой, тут же смажь все язвочки, а одну не трогай. Так надо!». Петр сделал все так, как она сказала. И чудо произошло – его кожа полностью очистилась. Однако слово свое держать Петр и не собирался – не пристало ему жениться пусть на красивой и умной, но все-таки крестьянке. Но умная </a:t>
            </a:r>
            <a:r>
              <a:rPr lang="ru-RU" sz="1300" dirty="0" err="1">
                <a:solidFill>
                  <a:srgbClr val="000000"/>
                </a:solidFill>
                <a:latin typeface="Tahoma"/>
              </a:rPr>
              <a:t>Феврония</a:t>
            </a:r>
            <a:r>
              <a:rPr lang="ru-RU" sz="1300" dirty="0">
                <a:solidFill>
                  <a:srgbClr val="000000"/>
                </a:solidFill>
                <a:latin typeface="Tahoma"/>
              </a:rPr>
              <a:t> ожидала такого исхода, поэтому-то и попросила его оставить одну язвочку не обработанной. Из-за этой язвочки болезнь вновь начала распространяться, и вскоре Петр снова заболел проказой. Ему опять пришлось идти с просьбой к </a:t>
            </a:r>
            <a:r>
              <a:rPr lang="ru-RU" sz="1300" dirty="0" err="1">
                <a:solidFill>
                  <a:srgbClr val="000000"/>
                </a:solidFill>
                <a:latin typeface="Tahoma"/>
              </a:rPr>
              <a:t>Февронии</a:t>
            </a:r>
            <a:r>
              <a:rPr lang="ru-RU" sz="1300" dirty="0">
                <a:solidFill>
                  <a:srgbClr val="000000"/>
                </a:solidFill>
                <a:latin typeface="Tahoma"/>
              </a:rPr>
              <a:t>. В этот раз он решил сдержать слово. Она вылечила его, а он женился на ней. И стали они жить в мире и согласии. </a:t>
            </a:r>
            <a:r>
              <a:rPr lang="ru-RU" sz="1300" dirty="0" err="1">
                <a:solidFill>
                  <a:srgbClr val="000000"/>
                </a:solidFill>
                <a:latin typeface="Tahoma"/>
              </a:rPr>
              <a:t>Феврония</a:t>
            </a:r>
            <a:r>
              <a:rPr lang="ru-RU" sz="1300" dirty="0">
                <a:solidFill>
                  <a:srgbClr val="000000"/>
                </a:solidFill>
                <a:latin typeface="Tahoma"/>
              </a:rPr>
              <a:t> оказалась отличной женой, и Петр не пожалел, что совершил мезальянс.</a:t>
            </a:r>
          </a:p>
          <a:p>
            <a:endParaRPr lang="ru-RU" dirty="0"/>
          </a:p>
        </p:txBody>
      </p:sp>
      <p:pic>
        <p:nvPicPr>
          <p:cNvPr id="6154" name="Picture 10" descr="https://im2-tub-ru.yandex.net/i?id=7f5954aa82ec9608e82808a05ec32680&amp;n=33&amp;h=190&amp;w=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07918"/>
            <a:ext cx="48245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6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sz="1400" dirty="0">
                <a:solidFill>
                  <a:srgbClr val="000000"/>
                </a:solidFill>
                <a:latin typeface="Tahoma"/>
              </a:rPr>
              <a:t>Из истории Петра и </a:t>
            </a:r>
            <a:r>
              <a:rPr lang="ru-RU" sz="1400" dirty="0" err="1">
                <a:solidFill>
                  <a:srgbClr val="000000"/>
                </a:solidFill>
                <a:latin typeface="Tahoma"/>
              </a:rPr>
              <a:t>Февронии</a:t>
            </a:r>
            <a:endParaRPr lang="ru-RU" dirty="0"/>
          </a:p>
        </p:txBody>
      </p:sp>
      <p:pic>
        <p:nvPicPr>
          <p:cNvPr id="8194" name="Picture 2" descr="http://cs624325.vk.me/v624325898/34fa2/HhJrzDFzuT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643731"/>
            <a:ext cx="51117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3008313" cy="514543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ahoma"/>
              </a:rPr>
              <a:t>Были и трудности в их жизни. Когда Петру пришла очередь стать князем, бояре воспротивились этому, ведь у него жена – простолюдинка. Тогда Петр с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Февронией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уехали из Мурома. Но в княжестве начались неприятности, потому что многим хотелось занять престол. В итоге бояре сами попросили Петра и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Февронию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вернуться. Постепенно они зауважали княгиню-крестьянку. Народ полюбил ее. Петр и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Феврония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жили долго и счастливо и умерли в один день. Они завещали, чтобы их похоронили вместе, в одном гробу, но люди сочли это неправильным. Петр и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Феврония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были похоронены рядом, но в разных гробах. Согласно легенде, на следующее утро люди обнаружили, что умершие лежат рядом – даже после смерти они не могли и не хотели расставаться друг с другом.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ahoma"/>
              </a:rPr>
              <a:t>Вот такая интересная и трогательная история легла в основу нового праздника Семьи, Любви и Верности. И отмечается этот праздник 8 июля – в день, когда остановилась жизнь этой легендарной пары.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9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праздника образцовым, многодетным семьям, а также парам, прожившим вместе долгую жизнь и сыгравшим серебряную или золотую свадьбу, было предложено вручать медали «За любовь и верность»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rating-news.ru/image_cache/8/2015/07/02/1beea/preview_43815_14358500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2774"/>
            <a:ext cx="7776864" cy="48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7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29492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праздника определена РОМАШКА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://crosti.ru/patterns/00/07/ba/8700e90c3f/%D1%80%D0%BE%D0%BC%D0%B0%D1%88%D0%BA%D0%B8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r="4464"/>
          <a:stretch>
            <a:fillRect/>
          </a:stretch>
        </p:blipFill>
        <p:spPr bwMode="auto">
          <a:xfrm>
            <a:off x="611560" y="332656"/>
            <a:ext cx="8136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http://podaryutebe.ru/wp-content/uploads/2015/07/102744067_dfdb22d7180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404664"/>
            <a:ext cx="511175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ahoma"/>
              </a:rPr>
              <a:t>Все гадают на ромашках, Что ромашка? Так ...трава! Но, ведь, сколько предков знали Одинаковы слова: "Любит, не любит, к сердцу прижмёт, Плюнет, поцелует, иль к чёрту пошлёт!" И до сей поры гадают все девчонки на цветок До конца так и не зная, какой выпадет им рок! Может радостью одарит, их, ромашка, А вдруг нет...!Сердце, сжаться заставляет непредвиденный ответ!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7357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634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Воспитатель   мбдоу д/с № 8   Бородина  Е.В.</vt:lpstr>
      <vt:lpstr>Презентация PowerPoint</vt:lpstr>
      <vt:lpstr>Презентация PowerPoint</vt:lpstr>
      <vt:lpstr>Из истории Петра и Февронии</vt:lpstr>
      <vt:lpstr>Из истории Петра и Февронии</vt:lpstr>
      <vt:lpstr>Из истории Петра и Февронии</vt:lpstr>
      <vt:lpstr>Презентация PowerPoint</vt:lpstr>
      <vt:lpstr>Презентация PowerPoint</vt:lpstr>
      <vt:lpstr>Презентация PowerPoint</vt:lpstr>
      <vt:lpstr>Семейные  традиции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10</cp:revision>
  <dcterms:created xsi:type="dcterms:W3CDTF">2015-10-29T13:09:57Z</dcterms:created>
  <dcterms:modified xsi:type="dcterms:W3CDTF">2015-10-29T14:27:08Z</dcterms:modified>
</cp:coreProperties>
</file>