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ms-office.vbaPro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0"/>
  </p:notesMasterIdLst>
  <p:sldIdLst>
    <p:sldId id="273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00"/>
    <a:srgbClr val="FF9900"/>
    <a:srgbClr val="006600"/>
    <a:srgbClr val="00FFCC"/>
    <a:srgbClr val="FF3300"/>
    <a:srgbClr val="D60093"/>
    <a:srgbClr val="CC3300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3" autoAdjust="0"/>
    <p:restoredTop sz="99820" autoAdjust="0"/>
  </p:normalViewPr>
  <p:slideViewPr>
    <p:cSldViewPr>
      <p:cViewPr>
        <p:scale>
          <a:sx n="81" d="100"/>
          <a:sy n="81" d="100"/>
        </p:scale>
        <p:origin x="-10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193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06/relationships/vbaProject" Target="vbaProject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B5DE2-9E02-4F33-A3AF-118A22B893B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D5DD8-4D52-46FE-B003-536210ED25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10240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0240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0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240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0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0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240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24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241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241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02418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2419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2420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190F9E2-0832-4A95-9A7B-E90A6F09B4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C8D07-D0E2-4B67-A8CB-BCFD31B936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406336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11D30-B424-4D1A-99A2-61BAC09497C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431513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0DFF3-B72A-4057-98CE-99BD6EDA201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9361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A83C5-338F-47BD-9A9B-EF3BD92E02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707876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099F4-72C2-4597-84A8-7667AB102C8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622227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F4CCA-AE02-4BA6-9CCC-76FCBD2AB0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604056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5885-2576-4B80-8D8C-4142D122A0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227660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56EBD-DE78-4CC9-B2FA-82DA4CB1DAA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40236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0D3BC-7E0E-4528-9E9D-AF71418A223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02415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6B83C-C5F1-4D0D-9DD3-D217234C7B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488912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137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138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1381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138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8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39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13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0139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0139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0BD3285-00C8-4DC4-A97C-245323F96C4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4788" y="4673600"/>
            <a:ext cx="7391400" cy="1563688"/>
          </a:xfrm>
        </p:spPr>
        <p:txBody>
          <a:bodyPr/>
          <a:lstStyle/>
          <a:p>
            <a:pPr algn="ctr"/>
            <a:r>
              <a:rPr lang="ru-RU" sz="4400">
                <a:solidFill>
                  <a:srgbClr val="FF3300"/>
                </a:solidFill>
                <a:latin typeface="Arial Black" panose="020B0A04020102020204" pitchFamily="34" charset="0"/>
              </a:rPr>
              <a:t>д</a:t>
            </a:r>
            <a:r>
              <a:rPr lang="ru-RU" sz="4400">
                <a:solidFill>
                  <a:srgbClr val="3399FF"/>
                </a:solidFill>
                <a:latin typeface="Arial Black" panose="020B0A04020102020204" pitchFamily="34" charset="0"/>
              </a:rPr>
              <a:t>л</a:t>
            </a:r>
            <a:r>
              <a:rPr lang="ru-RU" sz="4400">
                <a:solidFill>
                  <a:srgbClr val="FF9900"/>
                </a:solidFill>
                <a:latin typeface="Arial Black" panose="020B0A04020102020204" pitchFamily="34" charset="0"/>
              </a:rPr>
              <a:t>я</a:t>
            </a:r>
            <a:r>
              <a:rPr lang="ru-RU" sz="4400">
                <a:latin typeface="Arial Black" panose="020B0A04020102020204" pitchFamily="34" charset="0"/>
              </a:rPr>
              <a:t> </a:t>
            </a:r>
            <a:r>
              <a:rPr lang="ru-RU" sz="4400">
                <a:solidFill>
                  <a:srgbClr val="009900"/>
                </a:solidFill>
                <a:latin typeface="Arial Black" panose="020B0A04020102020204" pitchFamily="34" charset="0"/>
              </a:rPr>
              <a:t>д</a:t>
            </a:r>
            <a:r>
              <a:rPr lang="ru-RU" sz="4400">
                <a:solidFill>
                  <a:srgbClr val="FF3399"/>
                </a:solidFill>
                <a:latin typeface="Arial Black" panose="020B0A04020102020204" pitchFamily="34" charset="0"/>
              </a:rPr>
              <a:t>е</a:t>
            </a:r>
            <a:r>
              <a:rPr lang="ru-RU" sz="4400">
                <a:solidFill>
                  <a:srgbClr val="000099"/>
                </a:solidFill>
                <a:latin typeface="Arial Black" panose="020B0A04020102020204" pitchFamily="34" charset="0"/>
              </a:rPr>
              <a:t>т</a:t>
            </a:r>
            <a:r>
              <a:rPr lang="ru-RU" sz="4400">
                <a:solidFill>
                  <a:srgbClr val="996633"/>
                </a:solidFill>
                <a:latin typeface="Arial Black" panose="020B0A04020102020204" pitchFamily="34" charset="0"/>
              </a:rPr>
              <a:t>е</a:t>
            </a:r>
            <a:r>
              <a:rPr lang="ru-RU" sz="4400">
                <a:solidFill>
                  <a:srgbClr val="CC99FF"/>
                </a:solidFill>
                <a:latin typeface="Arial Black" panose="020B0A04020102020204" pitchFamily="34" charset="0"/>
              </a:rPr>
              <a:t>й</a:t>
            </a:r>
            <a:r>
              <a:rPr lang="ru-RU" sz="4400">
                <a:latin typeface="Arial Black" panose="020B0A04020102020204" pitchFamily="34" charset="0"/>
              </a:rPr>
              <a:t> </a:t>
            </a:r>
            <a:r>
              <a:rPr lang="ru-RU" sz="4400">
                <a:solidFill>
                  <a:srgbClr val="CC3300"/>
                </a:solidFill>
                <a:latin typeface="Arial Black" panose="020B0A04020102020204" pitchFamily="34" charset="0"/>
              </a:rPr>
              <a:t>с</a:t>
            </a:r>
            <a:r>
              <a:rPr lang="ru-RU" sz="4400">
                <a:solidFill>
                  <a:srgbClr val="D60093"/>
                </a:solidFill>
                <a:latin typeface="Arial Black" panose="020B0A04020102020204" pitchFamily="34" charset="0"/>
              </a:rPr>
              <a:t>т</a:t>
            </a:r>
            <a:r>
              <a:rPr lang="ru-RU" sz="4400">
                <a:solidFill>
                  <a:srgbClr val="FF3300"/>
                </a:solidFill>
                <a:latin typeface="Arial Black" panose="020B0A04020102020204" pitchFamily="34" charset="0"/>
              </a:rPr>
              <a:t>а</a:t>
            </a:r>
            <a:r>
              <a:rPr lang="ru-RU" sz="4400">
                <a:solidFill>
                  <a:srgbClr val="00FFCC"/>
                </a:solidFill>
                <a:latin typeface="Arial Black" panose="020B0A04020102020204" pitchFamily="34" charset="0"/>
              </a:rPr>
              <a:t>р</a:t>
            </a:r>
            <a:r>
              <a:rPr lang="ru-RU" sz="4400">
                <a:solidFill>
                  <a:srgbClr val="006600"/>
                </a:solidFill>
                <a:latin typeface="Arial Black" panose="020B0A04020102020204" pitchFamily="34" charset="0"/>
              </a:rPr>
              <a:t>ш</a:t>
            </a:r>
            <a:r>
              <a:rPr lang="ru-RU" sz="4400">
                <a:solidFill>
                  <a:srgbClr val="00FFCC"/>
                </a:solidFill>
                <a:latin typeface="Arial Black" panose="020B0A04020102020204" pitchFamily="34" charset="0"/>
              </a:rPr>
              <a:t>е</a:t>
            </a:r>
            <a:r>
              <a:rPr lang="ru-RU" sz="4400">
                <a:solidFill>
                  <a:srgbClr val="CC99FF"/>
                </a:solidFill>
                <a:latin typeface="Arial Black" panose="020B0A04020102020204" pitchFamily="34" charset="0"/>
              </a:rPr>
              <a:t>й</a:t>
            </a:r>
            <a:r>
              <a:rPr lang="ru-RU" sz="4400">
                <a:latin typeface="Arial Black" panose="020B0A04020102020204" pitchFamily="34" charset="0"/>
              </a:rPr>
              <a:t> </a:t>
            </a:r>
            <a:r>
              <a:rPr lang="ru-RU" sz="4400">
                <a:solidFill>
                  <a:srgbClr val="FF3300"/>
                </a:solidFill>
                <a:latin typeface="Arial Black" panose="020B0A04020102020204" pitchFamily="34" charset="0"/>
              </a:rPr>
              <a:t>г</a:t>
            </a:r>
            <a:r>
              <a:rPr lang="ru-RU" sz="4400">
                <a:solidFill>
                  <a:srgbClr val="996633"/>
                </a:solidFill>
                <a:latin typeface="Arial Black" panose="020B0A04020102020204" pitchFamily="34" charset="0"/>
              </a:rPr>
              <a:t>р</a:t>
            </a:r>
            <a:r>
              <a:rPr lang="ru-RU" sz="4400">
                <a:solidFill>
                  <a:srgbClr val="D60093"/>
                </a:solidFill>
                <a:latin typeface="Arial Black" panose="020B0A04020102020204" pitchFamily="34" charset="0"/>
              </a:rPr>
              <a:t>у</a:t>
            </a:r>
            <a:r>
              <a:rPr lang="ru-RU" sz="4400">
                <a:solidFill>
                  <a:srgbClr val="FF9900"/>
                </a:solidFill>
                <a:latin typeface="Arial Black" panose="020B0A04020102020204" pitchFamily="34" charset="0"/>
              </a:rPr>
              <a:t>п</a:t>
            </a:r>
            <a:r>
              <a:rPr lang="ru-RU" sz="4400">
                <a:solidFill>
                  <a:srgbClr val="006600"/>
                </a:solidFill>
                <a:latin typeface="Arial Black" panose="020B0A04020102020204" pitchFamily="34" charset="0"/>
              </a:rPr>
              <a:t>п</a:t>
            </a:r>
            <a:r>
              <a:rPr lang="ru-RU" sz="4400">
                <a:solidFill>
                  <a:srgbClr val="FF9900"/>
                </a:solidFill>
                <a:latin typeface="Arial Black" panose="020B0A04020102020204" pitchFamily="34" charset="0"/>
              </a:rPr>
              <a:t>ы</a:t>
            </a: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51" y="836613"/>
            <a:ext cx="7776436" cy="312420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8030" y="3601137"/>
            <a:ext cx="1885970" cy="3255707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25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87987" y="227013"/>
            <a:ext cx="609600" cy="609600"/>
          </a:xfrm>
          <a:prstGeom prst="rect">
            <a:avLst/>
          </a:prstGeom>
        </p:spPr>
      </p:pic>
      <p:sp>
        <p:nvSpPr>
          <p:cNvPr id="6" name="Прямоугольник 5">
            <a:hlinkClick r:id="" action="ppaction://hlinkshowjump?jump=nex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3300"/>
                </a:solidFill>
              </a:rPr>
              <a:t>У какой девочки самые длинные волосы?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02484"/>
            <a:ext cx="91440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Rectangle 5">
            <a:hlinkClick r:id="" action="ppaction://macro?name=Correct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3276600" y="2349327"/>
            <a:ext cx="2627313" cy="33115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Rectangle 7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0" y="2276302"/>
            <a:ext cx="2627313" cy="33115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Rectangle 8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6516688" y="2349327"/>
            <a:ext cx="2627312" cy="33115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3300"/>
                </a:solidFill>
              </a:rPr>
              <a:t>Найди самый высокий грибок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854" y="2349500"/>
            <a:ext cx="8015542" cy="3714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>
            <a:hlinkClick r:id="" action="ppaction://macro?name=Correct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3348038" y="2349500"/>
            <a:ext cx="2782887" cy="35274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Rectangle 9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755650" y="3213100"/>
            <a:ext cx="2087563" cy="25209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Rectangle 11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6804025" y="4508500"/>
            <a:ext cx="863600" cy="12255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07504" y="2132856"/>
            <a:ext cx="8928992" cy="4464496"/>
          </a:xfrm>
          <a:prstGeom prst="roundRect">
            <a:avLst>
              <a:gd name="adj" fmla="val 5006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3300"/>
                </a:solidFill>
              </a:rPr>
              <a:t>На какой картинке медвежонок бежит впереди зайчонка?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8" y="2293979"/>
            <a:ext cx="8785225" cy="416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Rectangle 6">
            <a:hlinkClick r:id="" action="ppaction://macro?name=Correct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279400" y="2327275"/>
            <a:ext cx="4184650" cy="18716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Rectangle 8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250825" y="4508500"/>
            <a:ext cx="4184650" cy="18716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Rectangle 9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4716463" y="2349500"/>
            <a:ext cx="1943100" cy="40322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Rectangle 10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6948488" y="2349500"/>
            <a:ext cx="1943100" cy="40322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172" y="1593850"/>
            <a:ext cx="6120882" cy="526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Oval 5">
            <a:hlinkClick r:id="" action="ppaction://macro?name=Correct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4953000" y="4292600"/>
            <a:ext cx="2139950" cy="133032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Oval 7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3203575" y="3860800"/>
            <a:ext cx="1800225" cy="133032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Oval 8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1547813" y="4076700"/>
            <a:ext cx="1800225" cy="133032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Oval 9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2555875" y="5157788"/>
            <a:ext cx="2303463" cy="170021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Oval 10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6011863" y="2349500"/>
            <a:ext cx="1584325" cy="208756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Oval 11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3492500" y="1557338"/>
            <a:ext cx="3167063" cy="935037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6" name="Oval 12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3563938" y="2492375"/>
            <a:ext cx="2592387" cy="151288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7" name="Oval 13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1331913" y="2492375"/>
            <a:ext cx="2232025" cy="180022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8" name="Oval 14">
            <a:hlinkClick r:id="" action="ppaction://macro?name=Wrong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1619250" y="1700213"/>
            <a:ext cx="1512888" cy="1008062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610600" cy="1431925"/>
          </a:xfrm>
        </p:spPr>
        <p:txBody>
          <a:bodyPr/>
          <a:lstStyle/>
          <a:p>
            <a:r>
              <a:rPr lang="ru-RU" sz="4000" dirty="0">
                <a:solidFill>
                  <a:srgbClr val="FF3300"/>
                </a:solidFill>
              </a:rPr>
              <a:t>На какой картинке нарисовано больше всего предметов?</a:t>
            </a:r>
          </a:p>
        </p:txBody>
      </p:sp>
      <p:sp>
        <p:nvSpPr>
          <p:cNvPr id="15" name="Oval 9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4871405" y="5546109"/>
            <a:ext cx="2495329" cy="1210521"/>
          </a:xfrm>
          <a:custGeom>
            <a:avLst/>
            <a:gdLst>
              <a:gd name="connsiteX0" fmla="*/ 0 w 2303463"/>
              <a:gd name="connsiteY0" fmla="*/ 850106 h 1700212"/>
              <a:gd name="connsiteX1" fmla="*/ 1151732 w 2303463"/>
              <a:gd name="connsiteY1" fmla="*/ 0 h 1700212"/>
              <a:gd name="connsiteX2" fmla="*/ 2303464 w 2303463"/>
              <a:gd name="connsiteY2" fmla="*/ 850106 h 1700212"/>
              <a:gd name="connsiteX3" fmla="*/ 1151732 w 2303463"/>
              <a:gd name="connsiteY3" fmla="*/ 1700212 h 1700212"/>
              <a:gd name="connsiteX4" fmla="*/ 0 w 2303463"/>
              <a:gd name="connsiteY4" fmla="*/ 850106 h 1700212"/>
              <a:gd name="connsiteX0" fmla="*/ 0 w 2447397"/>
              <a:gd name="connsiteY0" fmla="*/ 850167 h 1700339"/>
              <a:gd name="connsiteX1" fmla="*/ 1151732 w 2447397"/>
              <a:gd name="connsiteY1" fmla="*/ 61 h 1700339"/>
              <a:gd name="connsiteX2" fmla="*/ 2447397 w 2447397"/>
              <a:gd name="connsiteY2" fmla="*/ 884034 h 1700339"/>
              <a:gd name="connsiteX3" fmla="*/ 1151732 w 2447397"/>
              <a:gd name="connsiteY3" fmla="*/ 1700273 h 1700339"/>
              <a:gd name="connsiteX4" fmla="*/ 0 w 2447397"/>
              <a:gd name="connsiteY4" fmla="*/ 850167 h 1700339"/>
              <a:gd name="connsiteX0" fmla="*/ 8 w 2447405"/>
              <a:gd name="connsiteY0" fmla="*/ 663896 h 1514068"/>
              <a:gd name="connsiteX1" fmla="*/ 1134806 w 2447405"/>
              <a:gd name="connsiteY1" fmla="*/ 57 h 1514068"/>
              <a:gd name="connsiteX2" fmla="*/ 2447405 w 2447405"/>
              <a:gd name="connsiteY2" fmla="*/ 697763 h 1514068"/>
              <a:gd name="connsiteX3" fmla="*/ 1151740 w 2447405"/>
              <a:gd name="connsiteY3" fmla="*/ 1514002 h 1514068"/>
              <a:gd name="connsiteX4" fmla="*/ 8 w 2447405"/>
              <a:gd name="connsiteY4" fmla="*/ 663896 h 1514068"/>
              <a:gd name="connsiteX0" fmla="*/ 8 w 2447405"/>
              <a:gd name="connsiteY0" fmla="*/ 638620 h 1514326"/>
              <a:gd name="connsiteX1" fmla="*/ 1134806 w 2447405"/>
              <a:gd name="connsiteY1" fmla="*/ 181 h 1514326"/>
              <a:gd name="connsiteX2" fmla="*/ 2447405 w 2447405"/>
              <a:gd name="connsiteY2" fmla="*/ 697887 h 1514326"/>
              <a:gd name="connsiteX3" fmla="*/ 1151740 w 2447405"/>
              <a:gd name="connsiteY3" fmla="*/ 1514126 h 1514326"/>
              <a:gd name="connsiteX4" fmla="*/ 8 w 2447405"/>
              <a:gd name="connsiteY4" fmla="*/ 638620 h 1514326"/>
              <a:gd name="connsiteX0" fmla="*/ 49068 w 2496465"/>
              <a:gd name="connsiteY0" fmla="*/ 660241 h 1535947"/>
              <a:gd name="connsiteX1" fmla="*/ 308625 w 2496465"/>
              <a:gd name="connsiteY1" fmla="*/ 219710 h 1535947"/>
              <a:gd name="connsiteX2" fmla="*/ 1183866 w 2496465"/>
              <a:gd name="connsiteY2" fmla="*/ 21802 h 1535947"/>
              <a:gd name="connsiteX3" fmla="*/ 2496465 w 2496465"/>
              <a:gd name="connsiteY3" fmla="*/ 719508 h 1535947"/>
              <a:gd name="connsiteX4" fmla="*/ 1200800 w 2496465"/>
              <a:gd name="connsiteY4" fmla="*/ 1535747 h 1535947"/>
              <a:gd name="connsiteX5" fmla="*/ 49068 w 2496465"/>
              <a:gd name="connsiteY5" fmla="*/ 660241 h 1535947"/>
              <a:gd name="connsiteX0" fmla="*/ 61777 w 2432974"/>
              <a:gd name="connsiteY0" fmla="*/ 973508 h 1538966"/>
              <a:gd name="connsiteX1" fmla="*/ 245134 w 2432974"/>
              <a:gd name="connsiteY1" fmla="*/ 219710 h 1538966"/>
              <a:gd name="connsiteX2" fmla="*/ 1120375 w 2432974"/>
              <a:gd name="connsiteY2" fmla="*/ 21802 h 1538966"/>
              <a:gd name="connsiteX3" fmla="*/ 2432974 w 2432974"/>
              <a:gd name="connsiteY3" fmla="*/ 719508 h 1538966"/>
              <a:gd name="connsiteX4" fmla="*/ 1137309 w 2432974"/>
              <a:gd name="connsiteY4" fmla="*/ 1535747 h 1538966"/>
              <a:gd name="connsiteX5" fmla="*/ 61777 w 2432974"/>
              <a:gd name="connsiteY5" fmla="*/ 973508 h 1538966"/>
              <a:gd name="connsiteX0" fmla="*/ 76039 w 2447236"/>
              <a:gd name="connsiteY0" fmla="*/ 973508 h 1387955"/>
              <a:gd name="connsiteX1" fmla="*/ 259396 w 2447236"/>
              <a:gd name="connsiteY1" fmla="*/ 219710 h 1387955"/>
              <a:gd name="connsiteX2" fmla="*/ 1134637 w 2447236"/>
              <a:gd name="connsiteY2" fmla="*/ 21802 h 1387955"/>
              <a:gd name="connsiteX3" fmla="*/ 2447236 w 2447236"/>
              <a:gd name="connsiteY3" fmla="*/ 719508 h 1387955"/>
              <a:gd name="connsiteX4" fmla="*/ 1346304 w 2447236"/>
              <a:gd name="connsiteY4" fmla="*/ 1383347 h 1387955"/>
              <a:gd name="connsiteX5" fmla="*/ 76039 w 2447236"/>
              <a:gd name="connsiteY5" fmla="*/ 973508 h 1387955"/>
              <a:gd name="connsiteX0" fmla="*/ 76039 w 2447236"/>
              <a:gd name="connsiteY0" fmla="*/ 816007 h 1230454"/>
              <a:gd name="connsiteX1" fmla="*/ 259396 w 2447236"/>
              <a:gd name="connsiteY1" fmla="*/ 62209 h 1230454"/>
              <a:gd name="connsiteX2" fmla="*/ 711304 w 2447236"/>
              <a:gd name="connsiteY2" fmla="*/ 84434 h 1230454"/>
              <a:gd name="connsiteX3" fmla="*/ 2447236 w 2447236"/>
              <a:gd name="connsiteY3" fmla="*/ 562007 h 1230454"/>
              <a:gd name="connsiteX4" fmla="*/ 1346304 w 2447236"/>
              <a:gd name="connsiteY4" fmla="*/ 1225846 h 1230454"/>
              <a:gd name="connsiteX5" fmla="*/ 76039 w 2447236"/>
              <a:gd name="connsiteY5" fmla="*/ 816007 h 1230454"/>
              <a:gd name="connsiteX0" fmla="*/ 76039 w 2453368"/>
              <a:gd name="connsiteY0" fmla="*/ 796990 h 1211437"/>
              <a:gd name="connsiteX1" fmla="*/ 259396 w 2453368"/>
              <a:gd name="connsiteY1" fmla="*/ 43192 h 1211437"/>
              <a:gd name="connsiteX2" fmla="*/ 711304 w 2453368"/>
              <a:gd name="connsiteY2" fmla="*/ 65417 h 1211437"/>
              <a:gd name="connsiteX3" fmla="*/ 1876528 w 2453368"/>
              <a:gd name="connsiteY3" fmla="*/ 77059 h 1211437"/>
              <a:gd name="connsiteX4" fmla="*/ 2447236 w 2453368"/>
              <a:gd name="connsiteY4" fmla="*/ 542990 h 1211437"/>
              <a:gd name="connsiteX5" fmla="*/ 1346304 w 2453368"/>
              <a:gd name="connsiteY5" fmla="*/ 1206829 h 1211437"/>
              <a:gd name="connsiteX6" fmla="*/ 76039 w 2453368"/>
              <a:gd name="connsiteY6" fmla="*/ 796990 h 1211437"/>
              <a:gd name="connsiteX0" fmla="*/ 76039 w 2453238"/>
              <a:gd name="connsiteY0" fmla="*/ 795689 h 1210136"/>
              <a:gd name="connsiteX1" fmla="*/ 259396 w 2453238"/>
              <a:gd name="connsiteY1" fmla="*/ 41891 h 1210136"/>
              <a:gd name="connsiteX2" fmla="*/ 711304 w 2453238"/>
              <a:gd name="connsiteY2" fmla="*/ 64116 h 1210136"/>
              <a:gd name="connsiteX3" fmla="*/ 1868061 w 2453238"/>
              <a:gd name="connsiteY3" fmla="*/ 33425 h 1210136"/>
              <a:gd name="connsiteX4" fmla="*/ 2447236 w 2453238"/>
              <a:gd name="connsiteY4" fmla="*/ 541689 h 1210136"/>
              <a:gd name="connsiteX5" fmla="*/ 1346304 w 2453238"/>
              <a:gd name="connsiteY5" fmla="*/ 1205528 h 1210136"/>
              <a:gd name="connsiteX6" fmla="*/ 76039 w 2453238"/>
              <a:gd name="connsiteY6" fmla="*/ 795689 h 1210136"/>
              <a:gd name="connsiteX0" fmla="*/ 76039 w 2494995"/>
              <a:gd name="connsiteY0" fmla="*/ 795689 h 1207569"/>
              <a:gd name="connsiteX1" fmla="*/ 259396 w 2494995"/>
              <a:gd name="connsiteY1" fmla="*/ 41891 h 1207569"/>
              <a:gd name="connsiteX2" fmla="*/ 711304 w 2494995"/>
              <a:gd name="connsiteY2" fmla="*/ 64116 h 1207569"/>
              <a:gd name="connsiteX3" fmla="*/ 1868061 w 2494995"/>
              <a:gd name="connsiteY3" fmla="*/ 33425 h 1207569"/>
              <a:gd name="connsiteX4" fmla="*/ 2489570 w 2494995"/>
              <a:gd name="connsiteY4" fmla="*/ 634823 h 1207569"/>
              <a:gd name="connsiteX5" fmla="*/ 1346304 w 2494995"/>
              <a:gd name="connsiteY5" fmla="*/ 1205528 h 1207569"/>
              <a:gd name="connsiteX6" fmla="*/ 76039 w 2494995"/>
              <a:gd name="connsiteY6" fmla="*/ 795689 h 1207569"/>
              <a:gd name="connsiteX0" fmla="*/ 76039 w 2495329"/>
              <a:gd name="connsiteY0" fmla="*/ 795689 h 1210521"/>
              <a:gd name="connsiteX1" fmla="*/ 259396 w 2495329"/>
              <a:gd name="connsiteY1" fmla="*/ 41891 h 1210521"/>
              <a:gd name="connsiteX2" fmla="*/ 711304 w 2495329"/>
              <a:gd name="connsiteY2" fmla="*/ 64116 h 1210521"/>
              <a:gd name="connsiteX3" fmla="*/ 1868061 w 2495329"/>
              <a:gd name="connsiteY3" fmla="*/ 33425 h 1210521"/>
              <a:gd name="connsiteX4" fmla="*/ 2489570 w 2495329"/>
              <a:gd name="connsiteY4" fmla="*/ 634823 h 1210521"/>
              <a:gd name="connsiteX5" fmla="*/ 2155928 w 2495329"/>
              <a:gd name="connsiteY5" fmla="*/ 998624 h 1210521"/>
              <a:gd name="connsiteX6" fmla="*/ 1346304 w 2495329"/>
              <a:gd name="connsiteY6" fmla="*/ 1205528 h 1210521"/>
              <a:gd name="connsiteX7" fmla="*/ 76039 w 2495329"/>
              <a:gd name="connsiteY7" fmla="*/ 795689 h 121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5329" h="1210521">
                <a:moveTo>
                  <a:pt x="76039" y="795689"/>
                </a:moveTo>
                <a:cubicBezTo>
                  <a:pt x="-105112" y="601750"/>
                  <a:pt x="70263" y="148297"/>
                  <a:pt x="259396" y="41891"/>
                </a:cubicBezTo>
                <a:cubicBezTo>
                  <a:pt x="448529" y="-64515"/>
                  <a:pt x="443193" y="65527"/>
                  <a:pt x="711304" y="64116"/>
                </a:cubicBezTo>
                <a:cubicBezTo>
                  <a:pt x="979415" y="62705"/>
                  <a:pt x="1578739" y="-46170"/>
                  <a:pt x="1868061" y="33425"/>
                </a:cubicBezTo>
                <a:cubicBezTo>
                  <a:pt x="2157383" y="113020"/>
                  <a:pt x="2448648" y="483834"/>
                  <a:pt x="2489570" y="634823"/>
                </a:cubicBezTo>
                <a:cubicBezTo>
                  <a:pt x="2530492" y="785812"/>
                  <a:pt x="2346472" y="903507"/>
                  <a:pt x="2155928" y="998624"/>
                </a:cubicBezTo>
                <a:cubicBezTo>
                  <a:pt x="1965384" y="1093741"/>
                  <a:pt x="1692952" y="1239350"/>
                  <a:pt x="1346304" y="1205528"/>
                </a:cubicBezTo>
                <a:cubicBezTo>
                  <a:pt x="999656" y="1171706"/>
                  <a:pt x="257190" y="989628"/>
                  <a:pt x="76039" y="795689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Какой предмет лишний?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964" y="1628775"/>
            <a:ext cx="8609459" cy="2693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>
            <a:hlinkClick r:id="" action="ppaction://macro?name=Correct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 rot="3138289">
            <a:off x="4824637" y="2355458"/>
            <a:ext cx="2278904" cy="1305278"/>
          </a:xfrm>
          <a:custGeom>
            <a:avLst/>
            <a:gdLst>
              <a:gd name="connsiteX0" fmla="*/ 0 w 2122487"/>
              <a:gd name="connsiteY0" fmla="*/ 0 h 1200150"/>
              <a:gd name="connsiteX1" fmla="*/ 2122487 w 2122487"/>
              <a:gd name="connsiteY1" fmla="*/ 0 h 1200150"/>
              <a:gd name="connsiteX2" fmla="*/ 2122487 w 2122487"/>
              <a:gd name="connsiteY2" fmla="*/ 1200150 h 1200150"/>
              <a:gd name="connsiteX3" fmla="*/ 0 w 2122487"/>
              <a:gd name="connsiteY3" fmla="*/ 1200150 h 1200150"/>
              <a:gd name="connsiteX4" fmla="*/ 0 w 2122487"/>
              <a:gd name="connsiteY4" fmla="*/ 0 h 1200150"/>
              <a:gd name="connsiteX0" fmla="*/ 0 w 2122487"/>
              <a:gd name="connsiteY0" fmla="*/ 0 h 1200150"/>
              <a:gd name="connsiteX1" fmla="*/ 2122487 w 2122487"/>
              <a:gd name="connsiteY1" fmla="*/ 0 h 1200150"/>
              <a:gd name="connsiteX2" fmla="*/ 2122487 w 2122487"/>
              <a:gd name="connsiteY2" fmla="*/ 1200150 h 1200150"/>
              <a:gd name="connsiteX3" fmla="*/ 95323 w 2122487"/>
              <a:gd name="connsiteY3" fmla="*/ 813709 h 1200150"/>
              <a:gd name="connsiteX4" fmla="*/ 0 w 2122487"/>
              <a:gd name="connsiteY4" fmla="*/ 0 h 1200150"/>
              <a:gd name="connsiteX0" fmla="*/ 0 w 2122487"/>
              <a:gd name="connsiteY0" fmla="*/ 0 h 1200150"/>
              <a:gd name="connsiteX1" fmla="*/ 2122487 w 2122487"/>
              <a:gd name="connsiteY1" fmla="*/ 0 h 1200150"/>
              <a:gd name="connsiteX2" fmla="*/ 2122487 w 2122487"/>
              <a:gd name="connsiteY2" fmla="*/ 1200150 h 1200150"/>
              <a:gd name="connsiteX3" fmla="*/ 3057 w 2122487"/>
              <a:gd name="connsiteY3" fmla="*/ 517709 h 1200150"/>
              <a:gd name="connsiteX4" fmla="*/ 0 w 2122487"/>
              <a:gd name="connsiteY4" fmla="*/ 0 h 1200150"/>
              <a:gd name="connsiteX0" fmla="*/ 0 w 2122487"/>
              <a:gd name="connsiteY0" fmla="*/ 0 h 1283397"/>
              <a:gd name="connsiteX1" fmla="*/ 2122487 w 2122487"/>
              <a:gd name="connsiteY1" fmla="*/ 0 h 1283397"/>
              <a:gd name="connsiteX2" fmla="*/ 2122487 w 2122487"/>
              <a:gd name="connsiteY2" fmla="*/ 1200150 h 1283397"/>
              <a:gd name="connsiteX3" fmla="*/ 562250 w 2122487"/>
              <a:gd name="connsiteY3" fmla="*/ 1234991 h 1283397"/>
              <a:gd name="connsiteX4" fmla="*/ 3057 w 2122487"/>
              <a:gd name="connsiteY4" fmla="*/ 517709 h 1283397"/>
              <a:gd name="connsiteX5" fmla="*/ 0 w 2122487"/>
              <a:gd name="connsiteY5" fmla="*/ 0 h 1283397"/>
              <a:gd name="connsiteX0" fmla="*/ 0 w 2122487"/>
              <a:gd name="connsiteY0" fmla="*/ 0 h 1323363"/>
              <a:gd name="connsiteX1" fmla="*/ 2122487 w 2122487"/>
              <a:gd name="connsiteY1" fmla="*/ 0 h 1323363"/>
              <a:gd name="connsiteX2" fmla="*/ 2122487 w 2122487"/>
              <a:gd name="connsiteY2" fmla="*/ 1200150 h 1323363"/>
              <a:gd name="connsiteX3" fmla="*/ 1331783 w 2122487"/>
              <a:gd name="connsiteY3" fmla="*/ 1305349 h 1323363"/>
              <a:gd name="connsiteX4" fmla="*/ 562250 w 2122487"/>
              <a:gd name="connsiteY4" fmla="*/ 1234991 h 1323363"/>
              <a:gd name="connsiteX5" fmla="*/ 3057 w 2122487"/>
              <a:gd name="connsiteY5" fmla="*/ 517709 h 1323363"/>
              <a:gd name="connsiteX6" fmla="*/ 0 w 2122487"/>
              <a:gd name="connsiteY6" fmla="*/ 0 h 1323363"/>
              <a:gd name="connsiteX0" fmla="*/ 0 w 2122487"/>
              <a:gd name="connsiteY0" fmla="*/ 0 h 1314101"/>
              <a:gd name="connsiteX1" fmla="*/ 2122487 w 2122487"/>
              <a:gd name="connsiteY1" fmla="*/ 0 h 1314101"/>
              <a:gd name="connsiteX2" fmla="*/ 2000984 w 2122487"/>
              <a:gd name="connsiteY2" fmla="*/ 1052757 h 1314101"/>
              <a:gd name="connsiteX3" fmla="*/ 1331783 w 2122487"/>
              <a:gd name="connsiteY3" fmla="*/ 1305349 h 1314101"/>
              <a:gd name="connsiteX4" fmla="*/ 562250 w 2122487"/>
              <a:gd name="connsiteY4" fmla="*/ 1234991 h 1314101"/>
              <a:gd name="connsiteX5" fmla="*/ 3057 w 2122487"/>
              <a:gd name="connsiteY5" fmla="*/ 517709 h 1314101"/>
              <a:gd name="connsiteX6" fmla="*/ 0 w 2122487"/>
              <a:gd name="connsiteY6" fmla="*/ 0 h 1314101"/>
              <a:gd name="connsiteX0" fmla="*/ 1331783 w 2122487"/>
              <a:gd name="connsiteY0" fmla="*/ 1305349 h 1314101"/>
              <a:gd name="connsiteX1" fmla="*/ 562250 w 2122487"/>
              <a:gd name="connsiteY1" fmla="*/ 1234991 h 1314101"/>
              <a:gd name="connsiteX2" fmla="*/ 3057 w 2122487"/>
              <a:gd name="connsiteY2" fmla="*/ 517709 h 1314101"/>
              <a:gd name="connsiteX3" fmla="*/ 0 w 2122487"/>
              <a:gd name="connsiteY3" fmla="*/ 0 h 1314101"/>
              <a:gd name="connsiteX4" fmla="*/ 2122487 w 2122487"/>
              <a:gd name="connsiteY4" fmla="*/ 0 h 1314101"/>
              <a:gd name="connsiteX5" fmla="*/ 2092424 w 2122487"/>
              <a:gd name="connsiteY5" fmla="*/ 1144197 h 1314101"/>
              <a:gd name="connsiteX0" fmla="*/ 2098275 w 2122487"/>
              <a:gd name="connsiteY0" fmla="*/ 1116556 h 1264589"/>
              <a:gd name="connsiteX1" fmla="*/ 562250 w 2122487"/>
              <a:gd name="connsiteY1" fmla="*/ 1234991 h 1264589"/>
              <a:gd name="connsiteX2" fmla="*/ 3057 w 2122487"/>
              <a:gd name="connsiteY2" fmla="*/ 517709 h 1264589"/>
              <a:gd name="connsiteX3" fmla="*/ 0 w 2122487"/>
              <a:gd name="connsiteY3" fmla="*/ 0 h 1264589"/>
              <a:gd name="connsiteX4" fmla="*/ 2122487 w 2122487"/>
              <a:gd name="connsiteY4" fmla="*/ 0 h 1264589"/>
              <a:gd name="connsiteX5" fmla="*/ 2092424 w 2122487"/>
              <a:gd name="connsiteY5" fmla="*/ 1144197 h 1264589"/>
              <a:gd name="connsiteX0" fmla="*/ 2098275 w 2122487"/>
              <a:gd name="connsiteY0" fmla="*/ 1116556 h 1335095"/>
              <a:gd name="connsiteX1" fmla="*/ 562250 w 2122487"/>
              <a:gd name="connsiteY1" fmla="*/ 1234991 h 1335095"/>
              <a:gd name="connsiteX2" fmla="*/ 3057 w 2122487"/>
              <a:gd name="connsiteY2" fmla="*/ 517709 h 1335095"/>
              <a:gd name="connsiteX3" fmla="*/ 0 w 2122487"/>
              <a:gd name="connsiteY3" fmla="*/ 0 h 1335095"/>
              <a:gd name="connsiteX4" fmla="*/ 2122487 w 2122487"/>
              <a:gd name="connsiteY4" fmla="*/ 0 h 1335095"/>
              <a:gd name="connsiteX5" fmla="*/ 2092424 w 2122487"/>
              <a:gd name="connsiteY5" fmla="*/ 1144197 h 1335095"/>
              <a:gd name="connsiteX0" fmla="*/ 2098275 w 2122487"/>
              <a:gd name="connsiteY0" fmla="*/ 1116556 h 1341229"/>
              <a:gd name="connsiteX1" fmla="*/ 562250 w 2122487"/>
              <a:gd name="connsiteY1" fmla="*/ 1234991 h 1341229"/>
              <a:gd name="connsiteX2" fmla="*/ 3057 w 2122487"/>
              <a:gd name="connsiteY2" fmla="*/ 517709 h 1341229"/>
              <a:gd name="connsiteX3" fmla="*/ 0 w 2122487"/>
              <a:gd name="connsiteY3" fmla="*/ 0 h 1341229"/>
              <a:gd name="connsiteX4" fmla="*/ 2122487 w 2122487"/>
              <a:gd name="connsiteY4" fmla="*/ 0 h 1341229"/>
              <a:gd name="connsiteX5" fmla="*/ 2092424 w 2122487"/>
              <a:gd name="connsiteY5" fmla="*/ 1144197 h 1341229"/>
              <a:gd name="connsiteX0" fmla="*/ 2098275 w 2122487"/>
              <a:gd name="connsiteY0" fmla="*/ 1116556 h 1315260"/>
              <a:gd name="connsiteX1" fmla="*/ 434350 w 2122487"/>
              <a:gd name="connsiteY1" fmla="*/ 1178957 h 1315260"/>
              <a:gd name="connsiteX2" fmla="*/ 3057 w 2122487"/>
              <a:gd name="connsiteY2" fmla="*/ 517709 h 1315260"/>
              <a:gd name="connsiteX3" fmla="*/ 0 w 2122487"/>
              <a:gd name="connsiteY3" fmla="*/ 0 h 1315260"/>
              <a:gd name="connsiteX4" fmla="*/ 2122487 w 2122487"/>
              <a:gd name="connsiteY4" fmla="*/ 0 h 1315260"/>
              <a:gd name="connsiteX5" fmla="*/ 2092424 w 2122487"/>
              <a:gd name="connsiteY5" fmla="*/ 1144197 h 1315260"/>
              <a:gd name="connsiteX0" fmla="*/ 2098275 w 2122487"/>
              <a:gd name="connsiteY0" fmla="*/ 1116556 h 1315260"/>
              <a:gd name="connsiteX1" fmla="*/ 434350 w 2122487"/>
              <a:gd name="connsiteY1" fmla="*/ 1178957 h 1315260"/>
              <a:gd name="connsiteX2" fmla="*/ 3057 w 2122487"/>
              <a:gd name="connsiteY2" fmla="*/ 517709 h 1315260"/>
              <a:gd name="connsiteX3" fmla="*/ 0 w 2122487"/>
              <a:gd name="connsiteY3" fmla="*/ 0 h 1315260"/>
              <a:gd name="connsiteX4" fmla="*/ 2122487 w 2122487"/>
              <a:gd name="connsiteY4" fmla="*/ 0 h 1315260"/>
              <a:gd name="connsiteX5" fmla="*/ 2092424 w 2122487"/>
              <a:gd name="connsiteY5" fmla="*/ 1144197 h 1315260"/>
              <a:gd name="connsiteX6" fmla="*/ 2098275 w 2122487"/>
              <a:gd name="connsiteY6" fmla="*/ 1116556 h 1315260"/>
              <a:gd name="connsiteX0" fmla="*/ 2098275 w 2122487"/>
              <a:gd name="connsiteY0" fmla="*/ 1116556 h 1746176"/>
              <a:gd name="connsiteX1" fmla="*/ 1472772 w 2122487"/>
              <a:gd name="connsiteY1" fmla="*/ 1745998 h 1746176"/>
              <a:gd name="connsiteX2" fmla="*/ 434350 w 2122487"/>
              <a:gd name="connsiteY2" fmla="*/ 1178957 h 1746176"/>
              <a:gd name="connsiteX3" fmla="*/ 3057 w 2122487"/>
              <a:gd name="connsiteY3" fmla="*/ 517709 h 1746176"/>
              <a:gd name="connsiteX4" fmla="*/ 0 w 2122487"/>
              <a:gd name="connsiteY4" fmla="*/ 0 h 1746176"/>
              <a:gd name="connsiteX5" fmla="*/ 2122487 w 2122487"/>
              <a:gd name="connsiteY5" fmla="*/ 0 h 1746176"/>
              <a:gd name="connsiteX6" fmla="*/ 2092424 w 2122487"/>
              <a:gd name="connsiteY6" fmla="*/ 1144197 h 1746176"/>
              <a:gd name="connsiteX7" fmla="*/ 2098275 w 2122487"/>
              <a:gd name="connsiteY7" fmla="*/ 1116556 h 1746176"/>
              <a:gd name="connsiteX0" fmla="*/ 2098275 w 2122487"/>
              <a:gd name="connsiteY0" fmla="*/ 1116556 h 1357110"/>
              <a:gd name="connsiteX1" fmla="*/ 1314121 w 2122487"/>
              <a:gd name="connsiteY1" fmla="*/ 1355900 h 1357110"/>
              <a:gd name="connsiteX2" fmla="*/ 434350 w 2122487"/>
              <a:gd name="connsiteY2" fmla="*/ 1178957 h 1357110"/>
              <a:gd name="connsiteX3" fmla="*/ 3057 w 2122487"/>
              <a:gd name="connsiteY3" fmla="*/ 517709 h 1357110"/>
              <a:gd name="connsiteX4" fmla="*/ 0 w 2122487"/>
              <a:gd name="connsiteY4" fmla="*/ 0 h 1357110"/>
              <a:gd name="connsiteX5" fmla="*/ 2122487 w 2122487"/>
              <a:gd name="connsiteY5" fmla="*/ 0 h 1357110"/>
              <a:gd name="connsiteX6" fmla="*/ 2092424 w 2122487"/>
              <a:gd name="connsiteY6" fmla="*/ 1144197 h 1357110"/>
              <a:gd name="connsiteX7" fmla="*/ 2098275 w 2122487"/>
              <a:gd name="connsiteY7" fmla="*/ 1116556 h 1357110"/>
              <a:gd name="connsiteX0" fmla="*/ 2098275 w 2122487"/>
              <a:gd name="connsiteY0" fmla="*/ 1116556 h 1357110"/>
              <a:gd name="connsiteX1" fmla="*/ 1314121 w 2122487"/>
              <a:gd name="connsiteY1" fmla="*/ 1355900 h 1357110"/>
              <a:gd name="connsiteX2" fmla="*/ 434350 w 2122487"/>
              <a:gd name="connsiteY2" fmla="*/ 1178957 h 1357110"/>
              <a:gd name="connsiteX3" fmla="*/ 3057 w 2122487"/>
              <a:gd name="connsiteY3" fmla="*/ 517709 h 1357110"/>
              <a:gd name="connsiteX4" fmla="*/ 0 w 2122487"/>
              <a:gd name="connsiteY4" fmla="*/ 0 h 1357110"/>
              <a:gd name="connsiteX5" fmla="*/ 2122487 w 2122487"/>
              <a:gd name="connsiteY5" fmla="*/ 0 h 1357110"/>
              <a:gd name="connsiteX6" fmla="*/ 2092424 w 2122487"/>
              <a:gd name="connsiteY6" fmla="*/ 1144197 h 1357110"/>
              <a:gd name="connsiteX7" fmla="*/ 2098275 w 2122487"/>
              <a:gd name="connsiteY7" fmla="*/ 1116556 h 1357110"/>
              <a:gd name="connsiteX0" fmla="*/ 2098275 w 2122487"/>
              <a:gd name="connsiteY0" fmla="*/ 1116556 h 1705083"/>
              <a:gd name="connsiteX1" fmla="*/ 1322643 w 2122487"/>
              <a:gd name="connsiteY1" fmla="*/ 1704887 h 1705083"/>
              <a:gd name="connsiteX2" fmla="*/ 434350 w 2122487"/>
              <a:gd name="connsiteY2" fmla="*/ 1178957 h 1705083"/>
              <a:gd name="connsiteX3" fmla="*/ 3057 w 2122487"/>
              <a:gd name="connsiteY3" fmla="*/ 517709 h 1705083"/>
              <a:gd name="connsiteX4" fmla="*/ 0 w 2122487"/>
              <a:gd name="connsiteY4" fmla="*/ 0 h 1705083"/>
              <a:gd name="connsiteX5" fmla="*/ 2122487 w 2122487"/>
              <a:gd name="connsiteY5" fmla="*/ 0 h 1705083"/>
              <a:gd name="connsiteX6" fmla="*/ 2092424 w 2122487"/>
              <a:gd name="connsiteY6" fmla="*/ 1144197 h 1705083"/>
              <a:gd name="connsiteX7" fmla="*/ 2098275 w 2122487"/>
              <a:gd name="connsiteY7" fmla="*/ 1116556 h 1705083"/>
              <a:gd name="connsiteX0" fmla="*/ 2098275 w 2122487"/>
              <a:gd name="connsiteY0" fmla="*/ 1116556 h 1635386"/>
              <a:gd name="connsiteX1" fmla="*/ 1301632 w 2122487"/>
              <a:gd name="connsiteY1" fmla="*/ 1635150 h 1635386"/>
              <a:gd name="connsiteX2" fmla="*/ 434350 w 2122487"/>
              <a:gd name="connsiteY2" fmla="*/ 1178957 h 1635386"/>
              <a:gd name="connsiteX3" fmla="*/ 3057 w 2122487"/>
              <a:gd name="connsiteY3" fmla="*/ 517709 h 1635386"/>
              <a:gd name="connsiteX4" fmla="*/ 0 w 2122487"/>
              <a:gd name="connsiteY4" fmla="*/ 0 h 1635386"/>
              <a:gd name="connsiteX5" fmla="*/ 2122487 w 2122487"/>
              <a:gd name="connsiteY5" fmla="*/ 0 h 1635386"/>
              <a:gd name="connsiteX6" fmla="*/ 2092424 w 2122487"/>
              <a:gd name="connsiteY6" fmla="*/ 1144197 h 1635386"/>
              <a:gd name="connsiteX7" fmla="*/ 2098275 w 2122487"/>
              <a:gd name="connsiteY7" fmla="*/ 1116556 h 1635386"/>
              <a:gd name="connsiteX0" fmla="*/ 2098275 w 2122487"/>
              <a:gd name="connsiteY0" fmla="*/ 1116556 h 1635386"/>
              <a:gd name="connsiteX1" fmla="*/ 1301632 w 2122487"/>
              <a:gd name="connsiteY1" fmla="*/ 1635150 h 1635386"/>
              <a:gd name="connsiteX2" fmla="*/ 434350 w 2122487"/>
              <a:gd name="connsiteY2" fmla="*/ 1178957 h 1635386"/>
              <a:gd name="connsiteX3" fmla="*/ 3057 w 2122487"/>
              <a:gd name="connsiteY3" fmla="*/ 517709 h 1635386"/>
              <a:gd name="connsiteX4" fmla="*/ 0 w 2122487"/>
              <a:gd name="connsiteY4" fmla="*/ 0 h 1635386"/>
              <a:gd name="connsiteX5" fmla="*/ 2122487 w 2122487"/>
              <a:gd name="connsiteY5" fmla="*/ 0 h 1635386"/>
              <a:gd name="connsiteX6" fmla="*/ 2092424 w 2122487"/>
              <a:gd name="connsiteY6" fmla="*/ 1144197 h 1635386"/>
              <a:gd name="connsiteX7" fmla="*/ 2098275 w 2122487"/>
              <a:gd name="connsiteY7" fmla="*/ 1116556 h 1635386"/>
              <a:gd name="connsiteX0" fmla="*/ 2098275 w 2122487"/>
              <a:gd name="connsiteY0" fmla="*/ 1116556 h 1635386"/>
              <a:gd name="connsiteX1" fmla="*/ 1301632 w 2122487"/>
              <a:gd name="connsiteY1" fmla="*/ 1635150 h 1635386"/>
              <a:gd name="connsiteX2" fmla="*/ 434350 w 2122487"/>
              <a:gd name="connsiteY2" fmla="*/ 1178957 h 1635386"/>
              <a:gd name="connsiteX3" fmla="*/ 3057 w 2122487"/>
              <a:gd name="connsiteY3" fmla="*/ 517709 h 1635386"/>
              <a:gd name="connsiteX4" fmla="*/ 0 w 2122487"/>
              <a:gd name="connsiteY4" fmla="*/ 0 h 1635386"/>
              <a:gd name="connsiteX5" fmla="*/ 2122487 w 2122487"/>
              <a:gd name="connsiteY5" fmla="*/ 0 h 1635386"/>
              <a:gd name="connsiteX6" fmla="*/ 2092424 w 2122487"/>
              <a:gd name="connsiteY6" fmla="*/ 1144197 h 1635386"/>
              <a:gd name="connsiteX7" fmla="*/ 2098275 w 2122487"/>
              <a:gd name="connsiteY7" fmla="*/ 1116556 h 1635386"/>
              <a:gd name="connsiteX0" fmla="*/ 2098275 w 2122487"/>
              <a:gd name="connsiteY0" fmla="*/ 1116556 h 1297864"/>
              <a:gd name="connsiteX1" fmla="*/ 1287933 w 2122487"/>
              <a:gd name="connsiteY1" fmla="*/ 1292864 h 1297864"/>
              <a:gd name="connsiteX2" fmla="*/ 434350 w 2122487"/>
              <a:gd name="connsiteY2" fmla="*/ 1178957 h 1297864"/>
              <a:gd name="connsiteX3" fmla="*/ 3057 w 2122487"/>
              <a:gd name="connsiteY3" fmla="*/ 517709 h 1297864"/>
              <a:gd name="connsiteX4" fmla="*/ 0 w 2122487"/>
              <a:gd name="connsiteY4" fmla="*/ 0 h 1297864"/>
              <a:gd name="connsiteX5" fmla="*/ 2122487 w 2122487"/>
              <a:gd name="connsiteY5" fmla="*/ 0 h 1297864"/>
              <a:gd name="connsiteX6" fmla="*/ 2092424 w 2122487"/>
              <a:gd name="connsiteY6" fmla="*/ 1144197 h 1297864"/>
              <a:gd name="connsiteX7" fmla="*/ 2098275 w 2122487"/>
              <a:gd name="connsiteY7" fmla="*/ 1116556 h 1297864"/>
              <a:gd name="connsiteX0" fmla="*/ 2098275 w 2122487"/>
              <a:gd name="connsiteY0" fmla="*/ 1116556 h 1836286"/>
              <a:gd name="connsiteX1" fmla="*/ 1381717 w 2122487"/>
              <a:gd name="connsiteY1" fmla="*/ 1836137 h 1836286"/>
              <a:gd name="connsiteX2" fmla="*/ 434350 w 2122487"/>
              <a:gd name="connsiteY2" fmla="*/ 1178957 h 1836286"/>
              <a:gd name="connsiteX3" fmla="*/ 3057 w 2122487"/>
              <a:gd name="connsiteY3" fmla="*/ 517709 h 1836286"/>
              <a:gd name="connsiteX4" fmla="*/ 0 w 2122487"/>
              <a:gd name="connsiteY4" fmla="*/ 0 h 1836286"/>
              <a:gd name="connsiteX5" fmla="*/ 2122487 w 2122487"/>
              <a:gd name="connsiteY5" fmla="*/ 0 h 1836286"/>
              <a:gd name="connsiteX6" fmla="*/ 2092424 w 2122487"/>
              <a:gd name="connsiteY6" fmla="*/ 1144197 h 1836286"/>
              <a:gd name="connsiteX7" fmla="*/ 2098275 w 2122487"/>
              <a:gd name="connsiteY7" fmla="*/ 1116556 h 1836286"/>
              <a:gd name="connsiteX0" fmla="*/ 2098275 w 2122487"/>
              <a:gd name="connsiteY0" fmla="*/ 1116556 h 1345770"/>
              <a:gd name="connsiteX1" fmla="*/ 1216063 w 2122487"/>
              <a:gd name="connsiteY1" fmla="*/ 1344327 h 1345770"/>
              <a:gd name="connsiteX2" fmla="*/ 434350 w 2122487"/>
              <a:gd name="connsiteY2" fmla="*/ 1178957 h 1345770"/>
              <a:gd name="connsiteX3" fmla="*/ 3057 w 2122487"/>
              <a:gd name="connsiteY3" fmla="*/ 517709 h 1345770"/>
              <a:gd name="connsiteX4" fmla="*/ 0 w 2122487"/>
              <a:gd name="connsiteY4" fmla="*/ 0 h 1345770"/>
              <a:gd name="connsiteX5" fmla="*/ 2122487 w 2122487"/>
              <a:gd name="connsiteY5" fmla="*/ 0 h 1345770"/>
              <a:gd name="connsiteX6" fmla="*/ 2092424 w 2122487"/>
              <a:gd name="connsiteY6" fmla="*/ 1144197 h 1345770"/>
              <a:gd name="connsiteX7" fmla="*/ 2098275 w 2122487"/>
              <a:gd name="connsiteY7" fmla="*/ 1116556 h 1345770"/>
              <a:gd name="connsiteX0" fmla="*/ 2098275 w 2122487"/>
              <a:gd name="connsiteY0" fmla="*/ 1116556 h 1212167"/>
              <a:gd name="connsiteX1" fmla="*/ 434350 w 2122487"/>
              <a:gd name="connsiteY1" fmla="*/ 1178957 h 1212167"/>
              <a:gd name="connsiteX2" fmla="*/ 3057 w 2122487"/>
              <a:gd name="connsiteY2" fmla="*/ 517709 h 1212167"/>
              <a:gd name="connsiteX3" fmla="*/ 0 w 2122487"/>
              <a:gd name="connsiteY3" fmla="*/ 0 h 1212167"/>
              <a:gd name="connsiteX4" fmla="*/ 2122487 w 2122487"/>
              <a:gd name="connsiteY4" fmla="*/ 0 h 1212167"/>
              <a:gd name="connsiteX5" fmla="*/ 2092424 w 2122487"/>
              <a:gd name="connsiteY5" fmla="*/ 1144197 h 1212167"/>
              <a:gd name="connsiteX6" fmla="*/ 2098275 w 2122487"/>
              <a:gd name="connsiteY6" fmla="*/ 1116556 h 1212167"/>
              <a:gd name="connsiteX0" fmla="*/ 1879619 w 2122487"/>
              <a:gd name="connsiteY0" fmla="*/ 1482592 h 1482709"/>
              <a:gd name="connsiteX1" fmla="*/ 434350 w 2122487"/>
              <a:gd name="connsiteY1" fmla="*/ 1178957 h 1482709"/>
              <a:gd name="connsiteX2" fmla="*/ 3057 w 2122487"/>
              <a:gd name="connsiteY2" fmla="*/ 517709 h 1482709"/>
              <a:gd name="connsiteX3" fmla="*/ 0 w 2122487"/>
              <a:gd name="connsiteY3" fmla="*/ 0 h 1482709"/>
              <a:gd name="connsiteX4" fmla="*/ 2122487 w 2122487"/>
              <a:gd name="connsiteY4" fmla="*/ 0 h 1482709"/>
              <a:gd name="connsiteX5" fmla="*/ 2092424 w 2122487"/>
              <a:gd name="connsiteY5" fmla="*/ 1144197 h 1482709"/>
              <a:gd name="connsiteX6" fmla="*/ 1879619 w 2122487"/>
              <a:gd name="connsiteY6" fmla="*/ 1482592 h 1482709"/>
              <a:gd name="connsiteX0" fmla="*/ 1879619 w 2261653"/>
              <a:gd name="connsiteY0" fmla="*/ 1482592 h 1482709"/>
              <a:gd name="connsiteX1" fmla="*/ 434350 w 2261653"/>
              <a:gd name="connsiteY1" fmla="*/ 1178957 h 1482709"/>
              <a:gd name="connsiteX2" fmla="*/ 3057 w 2261653"/>
              <a:gd name="connsiteY2" fmla="*/ 517709 h 1482709"/>
              <a:gd name="connsiteX3" fmla="*/ 0 w 2261653"/>
              <a:gd name="connsiteY3" fmla="*/ 0 h 1482709"/>
              <a:gd name="connsiteX4" fmla="*/ 2122487 w 2261653"/>
              <a:gd name="connsiteY4" fmla="*/ 0 h 1482709"/>
              <a:gd name="connsiteX5" fmla="*/ 1879619 w 2261653"/>
              <a:gd name="connsiteY5" fmla="*/ 1482592 h 1482709"/>
              <a:gd name="connsiteX0" fmla="*/ 1933829 w 2275528"/>
              <a:gd name="connsiteY0" fmla="*/ 1246281 h 1253853"/>
              <a:gd name="connsiteX1" fmla="*/ 434350 w 2275528"/>
              <a:gd name="connsiteY1" fmla="*/ 1178957 h 1253853"/>
              <a:gd name="connsiteX2" fmla="*/ 3057 w 2275528"/>
              <a:gd name="connsiteY2" fmla="*/ 517709 h 1253853"/>
              <a:gd name="connsiteX3" fmla="*/ 0 w 2275528"/>
              <a:gd name="connsiteY3" fmla="*/ 0 h 1253853"/>
              <a:gd name="connsiteX4" fmla="*/ 2122487 w 2275528"/>
              <a:gd name="connsiteY4" fmla="*/ 0 h 1253853"/>
              <a:gd name="connsiteX5" fmla="*/ 1933829 w 2275528"/>
              <a:gd name="connsiteY5" fmla="*/ 1246281 h 1253853"/>
              <a:gd name="connsiteX0" fmla="*/ 1933829 w 2279539"/>
              <a:gd name="connsiteY0" fmla="*/ 1246281 h 1343527"/>
              <a:gd name="connsiteX1" fmla="*/ 434350 w 2279539"/>
              <a:gd name="connsiteY1" fmla="*/ 1178957 h 1343527"/>
              <a:gd name="connsiteX2" fmla="*/ 3057 w 2279539"/>
              <a:gd name="connsiteY2" fmla="*/ 517709 h 1343527"/>
              <a:gd name="connsiteX3" fmla="*/ 0 w 2279539"/>
              <a:gd name="connsiteY3" fmla="*/ 0 h 1343527"/>
              <a:gd name="connsiteX4" fmla="*/ 2122487 w 2279539"/>
              <a:gd name="connsiteY4" fmla="*/ 0 h 1343527"/>
              <a:gd name="connsiteX5" fmla="*/ 1933829 w 2279539"/>
              <a:gd name="connsiteY5" fmla="*/ 1246281 h 1343527"/>
              <a:gd name="connsiteX0" fmla="*/ 1866224 w 2262553"/>
              <a:gd name="connsiteY0" fmla="*/ 1236840 h 1336918"/>
              <a:gd name="connsiteX1" fmla="*/ 434350 w 2262553"/>
              <a:gd name="connsiteY1" fmla="*/ 1178957 h 1336918"/>
              <a:gd name="connsiteX2" fmla="*/ 3057 w 2262553"/>
              <a:gd name="connsiteY2" fmla="*/ 517709 h 1336918"/>
              <a:gd name="connsiteX3" fmla="*/ 0 w 2262553"/>
              <a:gd name="connsiteY3" fmla="*/ 0 h 1336918"/>
              <a:gd name="connsiteX4" fmla="*/ 2122487 w 2262553"/>
              <a:gd name="connsiteY4" fmla="*/ 0 h 1336918"/>
              <a:gd name="connsiteX5" fmla="*/ 1866224 w 2262553"/>
              <a:gd name="connsiteY5" fmla="*/ 1236840 h 1336918"/>
              <a:gd name="connsiteX0" fmla="*/ 1866224 w 2186892"/>
              <a:gd name="connsiteY0" fmla="*/ 1236840 h 1333786"/>
              <a:gd name="connsiteX1" fmla="*/ 434350 w 2186892"/>
              <a:gd name="connsiteY1" fmla="*/ 1178957 h 1333786"/>
              <a:gd name="connsiteX2" fmla="*/ 3057 w 2186892"/>
              <a:gd name="connsiteY2" fmla="*/ 517709 h 1333786"/>
              <a:gd name="connsiteX3" fmla="*/ 0 w 2186892"/>
              <a:gd name="connsiteY3" fmla="*/ 0 h 1333786"/>
              <a:gd name="connsiteX4" fmla="*/ 2025343 w 2186892"/>
              <a:gd name="connsiteY4" fmla="*/ 42632 h 1333786"/>
              <a:gd name="connsiteX5" fmla="*/ 1866224 w 2186892"/>
              <a:gd name="connsiteY5" fmla="*/ 1236840 h 1333786"/>
              <a:gd name="connsiteX0" fmla="*/ 1866224 w 2186045"/>
              <a:gd name="connsiteY0" fmla="*/ 1236840 h 1324085"/>
              <a:gd name="connsiteX1" fmla="*/ 455057 w 2186045"/>
              <a:gd name="connsiteY1" fmla="*/ 1152159 h 1324085"/>
              <a:gd name="connsiteX2" fmla="*/ 3057 w 2186045"/>
              <a:gd name="connsiteY2" fmla="*/ 517709 h 1324085"/>
              <a:gd name="connsiteX3" fmla="*/ 0 w 2186045"/>
              <a:gd name="connsiteY3" fmla="*/ 0 h 1324085"/>
              <a:gd name="connsiteX4" fmla="*/ 2025343 w 2186045"/>
              <a:gd name="connsiteY4" fmla="*/ 42632 h 1324085"/>
              <a:gd name="connsiteX5" fmla="*/ 1866224 w 2186045"/>
              <a:gd name="connsiteY5" fmla="*/ 1236840 h 1324085"/>
              <a:gd name="connsiteX0" fmla="*/ 1866224 w 2186045"/>
              <a:gd name="connsiteY0" fmla="*/ 1236840 h 1347910"/>
              <a:gd name="connsiteX1" fmla="*/ 455057 w 2186045"/>
              <a:gd name="connsiteY1" fmla="*/ 1152159 h 1347910"/>
              <a:gd name="connsiteX2" fmla="*/ 3057 w 2186045"/>
              <a:gd name="connsiteY2" fmla="*/ 517709 h 1347910"/>
              <a:gd name="connsiteX3" fmla="*/ 0 w 2186045"/>
              <a:gd name="connsiteY3" fmla="*/ 0 h 1347910"/>
              <a:gd name="connsiteX4" fmla="*/ 2025343 w 2186045"/>
              <a:gd name="connsiteY4" fmla="*/ 42632 h 1347910"/>
              <a:gd name="connsiteX5" fmla="*/ 1866224 w 2186045"/>
              <a:gd name="connsiteY5" fmla="*/ 1236840 h 1347910"/>
              <a:gd name="connsiteX0" fmla="*/ 2054244 w 2374065"/>
              <a:gd name="connsiteY0" fmla="*/ 1236840 h 1347910"/>
              <a:gd name="connsiteX1" fmla="*/ 643077 w 2374065"/>
              <a:gd name="connsiteY1" fmla="*/ 1152159 h 1347910"/>
              <a:gd name="connsiteX2" fmla="*/ 191077 w 2374065"/>
              <a:gd name="connsiteY2" fmla="*/ 517709 h 1347910"/>
              <a:gd name="connsiteX3" fmla="*/ 188020 w 2374065"/>
              <a:gd name="connsiteY3" fmla="*/ 0 h 1347910"/>
              <a:gd name="connsiteX4" fmla="*/ 2213363 w 2374065"/>
              <a:gd name="connsiteY4" fmla="*/ 42632 h 1347910"/>
              <a:gd name="connsiteX5" fmla="*/ 2054244 w 2374065"/>
              <a:gd name="connsiteY5" fmla="*/ 1236840 h 1347910"/>
              <a:gd name="connsiteX0" fmla="*/ 2182981 w 2502802"/>
              <a:gd name="connsiteY0" fmla="*/ 1237271 h 1348341"/>
              <a:gd name="connsiteX1" fmla="*/ 771814 w 2502802"/>
              <a:gd name="connsiteY1" fmla="*/ 1152590 h 1348341"/>
              <a:gd name="connsiteX2" fmla="*/ 319814 w 2502802"/>
              <a:gd name="connsiteY2" fmla="*/ 518140 h 1348341"/>
              <a:gd name="connsiteX3" fmla="*/ 316757 w 2502802"/>
              <a:gd name="connsiteY3" fmla="*/ 431 h 1348341"/>
              <a:gd name="connsiteX4" fmla="*/ 2342100 w 2502802"/>
              <a:gd name="connsiteY4" fmla="*/ 43063 h 1348341"/>
              <a:gd name="connsiteX5" fmla="*/ 2182981 w 2502802"/>
              <a:gd name="connsiteY5" fmla="*/ 1237271 h 1348341"/>
              <a:gd name="connsiteX0" fmla="*/ 1959083 w 2278904"/>
              <a:gd name="connsiteY0" fmla="*/ 1194208 h 1305278"/>
              <a:gd name="connsiteX1" fmla="*/ 547916 w 2278904"/>
              <a:gd name="connsiteY1" fmla="*/ 1109527 h 1305278"/>
              <a:gd name="connsiteX2" fmla="*/ 95916 w 2278904"/>
              <a:gd name="connsiteY2" fmla="*/ 475077 h 1305278"/>
              <a:gd name="connsiteX3" fmla="*/ 425704 w 2278904"/>
              <a:gd name="connsiteY3" fmla="*/ 11275 h 1305278"/>
              <a:gd name="connsiteX4" fmla="*/ 2118202 w 2278904"/>
              <a:gd name="connsiteY4" fmla="*/ 0 h 1305278"/>
              <a:gd name="connsiteX5" fmla="*/ 1959083 w 2278904"/>
              <a:gd name="connsiteY5" fmla="*/ 1194208 h 130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8904" h="1305278">
                <a:moveTo>
                  <a:pt x="1959083" y="1194208"/>
                </a:moveTo>
                <a:cubicBezTo>
                  <a:pt x="1697369" y="1379129"/>
                  <a:pt x="698583" y="1321010"/>
                  <a:pt x="547916" y="1109527"/>
                </a:cubicBezTo>
                <a:cubicBezTo>
                  <a:pt x="397249" y="898044"/>
                  <a:pt x="116285" y="658119"/>
                  <a:pt x="95916" y="475077"/>
                </a:cubicBezTo>
                <a:cubicBezTo>
                  <a:pt x="75547" y="292035"/>
                  <a:pt x="-249410" y="-2936"/>
                  <a:pt x="425704" y="11275"/>
                </a:cubicBezTo>
                <a:lnTo>
                  <a:pt x="2118202" y="0"/>
                </a:lnTo>
                <a:cubicBezTo>
                  <a:pt x="2440507" y="207713"/>
                  <a:pt x="2220797" y="1009287"/>
                  <a:pt x="1959083" y="1194208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Freeform 9">
            <a:hlinkClick r:id="" action="ppaction://macro?name=Wrong"/>
          </p:cNvPr>
          <p:cNvSpPr>
            <a:spLocks/>
          </p:cNvSpPr>
          <p:nvPr/>
        </p:nvSpPr>
        <p:spPr bwMode="auto">
          <a:xfrm>
            <a:off x="460672" y="1688695"/>
            <a:ext cx="2970247" cy="2360416"/>
          </a:xfrm>
          <a:custGeom>
            <a:avLst/>
            <a:gdLst>
              <a:gd name="T0" fmla="*/ 0 w 1861"/>
              <a:gd name="T1" fmla="*/ 0 h 1453"/>
              <a:gd name="T2" fmla="*/ 72 w 1861"/>
              <a:gd name="T3" fmla="*/ 1409 h 1453"/>
              <a:gd name="T4" fmla="*/ 1861 w 1861"/>
              <a:gd name="T5" fmla="*/ 1453 h 1453"/>
              <a:gd name="T6" fmla="*/ 1616 w 1861"/>
              <a:gd name="T7" fmla="*/ 850 h 1453"/>
              <a:gd name="T8" fmla="*/ 1293 w 1861"/>
              <a:gd name="T9" fmla="*/ 527 h 1453"/>
              <a:gd name="T10" fmla="*/ 517 w 1861"/>
              <a:gd name="T11" fmla="*/ 91 h 1453"/>
              <a:gd name="T12" fmla="*/ 0 w 1861"/>
              <a:gd name="T13" fmla="*/ 0 h 1453"/>
              <a:gd name="connsiteX0" fmla="*/ 591 w 10591"/>
              <a:gd name="connsiteY0" fmla="*/ 0 h 10720"/>
              <a:gd name="connsiteX1" fmla="*/ 978 w 10591"/>
              <a:gd name="connsiteY1" fmla="*/ 9697 h 10720"/>
              <a:gd name="connsiteX2" fmla="*/ 10591 w 10591"/>
              <a:gd name="connsiteY2" fmla="*/ 10000 h 10720"/>
              <a:gd name="connsiteX3" fmla="*/ 9275 w 10591"/>
              <a:gd name="connsiteY3" fmla="*/ 5850 h 10720"/>
              <a:gd name="connsiteX4" fmla="*/ 7539 w 10591"/>
              <a:gd name="connsiteY4" fmla="*/ 3627 h 10720"/>
              <a:gd name="connsiteX5" fmla="*/ 3369 w 10591"/>
              <a:gd name="connsiteY5" fmla="*/ 626 h 10720"/>
              <a:gd name="connsiteX6" fmla="*/ 591 w 10591"/>
              <a:gd name="connsiteY6" fmla="*/ 0 h 10720"/>
              <a:gd name="connsiteX0" fmla="*/ 210 w 10210"/>
              <a:gd name="connsiteY0" fmla="*/ 0 h 10829"/>
              <a:gd name="connsiteX1" fmla="*/ 1514 w 10210"/>
              <a:gd name="connsiteY1" fmla="*/ 9881 h 10829"/>
              <a:gd name="connsiteX2" fmla="*/ 10210 w 10210"/>
              <a:gd name="connsiteY2" fmla="*/ 10000 h 10829"/>
              <a:gd name="connsiteX3" fmla="*/ 8894 w 10210"/>
              <a:gd name="connsiteY3" fmla="*/ 5850 h 10829"/>
              <a:gd name="connsiteX4" fmla="*/ 7158 w 10210"/>
              <a:gd name="connsiteY4" fmla="*/ 3627 h 10829"/>
              <a:gd name="connsiteX5" fmla="*/ 2988 w 10210"/>
              <a:gd name="connsiteY5" fmla="*/ 626 h 10829"/>
              <a:gd name="connsiteX6" fmla="*/ 210 w 10210"/>
              <a:gd name="connsiteY6" fmla="*/ 0 h 10829"/>
              <a:gd name="connsiteX0" fmla="*/ 256 w 10256"/>
              <a:gd name="connsiteY0" fmla="*/ 0 h 10660"/>
              <a:gd name="connsiteX1" fmla="*/ 1388 w 10256"/>
              <a:gd name="connsiteY1" fmla="*/ 9587 h 10660"/>
              <a:gd name="connsiteX2" fmla="*/ 10256 w 10256"/>
              <a:gd name="connsiteY2" fmla="*/ 10000 h 10660"/>
              <a:gd name="connsiteX3" fmla="*/ 8940 w 10256"/>
              <a:gd name="connsiteY3" fmla="*/ 5850 h 10660"/>
              <a:gd name="connsiteX4" fmla="*/ 7204 w 10256"/>
              <a:gd name="connsiteY4" fmla="*/ 3627 h 10660"/>
              <a:gd name="connsiteX5" fmla="*/ 3034 w 10256"/>
              <a:gd name="connsiteY5" fmla="*/ 626 h 10660"/>
              <a:gd name="connsiteX6" fmla="*/ 256 w 10256"/>
              <a:gd name="connsiteY6" fmla="*/ 0 h 10660"/>
              <a:gd name="connsiteX0" fmla="*/ 256 w 10256"/>
              <a:gd name="connsiteY0" fmla="*/ 646 h 11306"/>
              <a:gd name="connsiteX1" fmla="*/ 1388 w 10256"/>
              <a:gd name="connsiteY1" fmla="*/ 10233 h 11306"/>
              <a:gd name="connsiteX2" fmla="*/ 10256 w 10256"/>
              <a:gd name="connsiteY2" fmla="*/ 10646 h 11306"/>
              <a:gd name="connsiteX3" fmla="*/ 8940 w 10256"/>
              <a:gd name="connsiteY3" fmla="*/ 6496 h 11306"/>
              <a:gd name="connsiteX4" fmla="*/ 7204 w 10256"/>
              <a:gd name="connsiteY4" fmla="*/ 4273 h 11306"/>
              <a:gd name="connsiteX5" fmla="*/ 3034 w 10256"/>
              <a:gd name="connsiteY5" fmla="*/ 1272 h 11306"/>
              <a:gd name="connsiteX6" fmla="*/ 256 w 10256"/>
              <a:gd name="connsiteY6" fmla="*/ 646 h 11306"/>
              <a:gd name="connsiteX0" fmla="*/ 325 w 10096"/>
              <a:gd name="connsiteY0" fmla="*/ 1131 h 10424"/>
              <a:gd name="connsiteX1" fmla="*/ 1228 w 10096"/>
              <a:gd name="connsiteY1" fmla="*/ 9433 h 10424"/>
              <a:gd name="connsiteX2" fmla="*/ 10096 w 10096"/>
              <a:gd name="connsiteY2" fmla="*/ 9846 h 10424"/>
              <a:gd name="connsiteX3" fmla="*/ 8780 w 10096"/>
              <a:gd name="connsiteY3" fmla="*/ 5696 h 10424"/>
              <a:gd name="connsiteX4" fmla="*/ 7044 w 10096"/>
              <a:gd name="connsiteY4" fmla="*/ 3473 h 10424"/>
              <a:gd name="connsiteX5" fmla="*/ 2874 w 10096"/>
              <a:gd name="connsiteY5" fmla="*/ 472 h 10424"/>
              <a:gd name="connsiteX6" fmla="*/ 325 w 10096"/>
              <a:gd name="connsiteY6" fmla="*/ 1131 h 10424"/>
              <a:gd name="connsiteX0" fmla="*/ 325 w 10096"/>
              <a:gd name="connsiteY0" fmla="*/ 1038 h 10331"/>
              <a:gd name="connsiteX1" fmla="*/ 1228 w 10096"/>
              <a:gd name="connsiteY1" fmla="*/ 9340 h 10331"/>
              <a:gd name="connsiteX2" fmla="*/ 10096 w 10096"/>
              <a:gd name="connsiteY2" fmla="*/ 9753 h 10331"/>
              <a:gd name="connsiteX3" fmla="*/ 8780 w 10096"/>
              <a:gd name="connsiteY3" fmla="*/ 5603 h 10331"/>
              <a:gd name="connsiteX4" fmla="*/ 7044 w 10096"/>
              <a:gd name="connsiteY4" fmla="*/ 3380 h 10331"/>
              <a:gd name="connsiteX5" fmla="*/ 2874 w 10096"/>
              <a:gd name="connsiteY5" fmla="*/ 379 h 10331"/>
              <a:gd name="connsiteX6" fmla="*/ 325 w 10096"/>
              <a:gd name="connsiteY6" fmla="*/ 1038 h 10331"/>
              <a:gd name="connsiteX0" fmla="*/ 325 w 10096"/>
              <a:gd name="connsiteY0" fmla="*/ 1038 h 10331"/>
              <a:gd name="connsiteX1" fmla="*/ 1228 w 10096"/>
              <a:gd name="connsiteY1" fmla="*/ 9340 h 10331"/>
              <a:gd name="connsiteX2" fmla="*/ 10096 w 10096"/>
              <a:gd name="connsiteY2" fmla="*/ 9753 h 10331"/>
              <a:gd name="connsiteX3" fmla="*/ 8780 w 10096"/>
              <a:gd name="connsiteY3" fmla="*/ 5603 h 10331"/>
              <a:gd name="connsiteX4" fmla="*/ 7044 w 10096"/>
              <a:gd name="connsiteY4" fmla="*/ 3380 h 10331"/>
              <a:gd name="connsiteX5" fmla="*/ 2874 w 10096"/>
              <a:gd name="connsiteY5" fmla="*/ 379 h 10331"/>
              <a:gd name="connsiteX6" fmla="*/ 325 w 10096"/>
              <a:gd name="connsiteY6" fmla="*/ 1038 h 10331"/>
              <a:gd name="connsiteX0" fmla="*/ 325 w 10096"/>
              <a:gd name="connsiteY0" fmla="*/ 1038 h 10331"/>
              <a:gd name="connsiteX1" fmla="*/ 1228 w 10096"/>
              <a:gd name="connsiteY1" fmla="*/ 9340 h 10331"/>
              <a:gd name="connsiteX2" fmla="*/ 10096 w 10096"/>
              <a:gd name="connsiteY2" fmla="*/ 9753 h 10331"/>
              <a:gd name="connsiteX3" fmla="*/ 8780 w 10096"/>
              <a:gd name="connsiteY3" fmla="*/ 5603 h 10331"/>
              <a:gd name="connsiteX4" fmla="*/ 7044 w 10096"/>
              <a:gd name="connsiteY4" fmla="*/ 3380 h 10331"/>
              <a:gd name="connsiteX5" fmla="*/ 2874 w 10096"/>
              <a:gd name="connsiteY5" fmla="*/ 379 h 10331"/>
              <a:gd name="connsiteX6" fmla="*/ 325 w 10096"/>
              <a:gd name="connsiteY6" fmla="*/ 1038 h 10331"/>
              <a:gd name="connsiteX0" fmla="*/ 325 w 10114"/>
              <a:gd name="connsiteY0" fmla="*/ 1038 h 10628"/>
              <a:gd name="connsiteX1" fmla="*/ 1228 w 10114"/>
              <a:gd name="connsiteY1" fmla="*/ 9340 h 10628"/>
              <a:gd name="connsiteX2" fmla="*/ 10096 w 10114"/>
              <a:gd name="connsiteY2" fmla="*/ 9753 h 10628"/>
              <a:gd name="connsiteX3" fmla="*/ 8780 w 10114"/>
              <a:gd name="connsiteY3" fmla="*/ 5603 h 10628"/>
              <a:gd name="connsiteX4" fmla="*/ 7044 w 10114"/>
              <a:gd name="connsiteY4" fmla="*/ 3380 h 10628"/>
              <a:gd name="connsiteX5" fmla="*/ 2874 w 10114"/>
              <a:gd name="connsiteY5" fmla="*/ 379 h 10628"/>
              <a:gd name="connsiteX6" fmla="*/ 325 w 10114"/>
              <a:gd name="connsiteY6" fmla="*/ 1038 h 10628"/>
              <a:gd name="connsiteX0" fmla="*/ 330 w 10233"/>
              <a:gd name="connsiteY0" fmla="*/ 1038 h 10208"/>
              <a:gd name="connsiteX1" fmla="*/ 1233 w 10233"/>
              <a:gd name="connsiteY1" fmla="*/ 9340 h 10208"/>
              <a:gd name="connsiteX2" fmla="*/ 10216 w 10233"/>
              <a:gd name="connsiteY2" fmla="*/ 9019 h 10208"/>
              <a:gd name="connsiteX3" fmla="*/ 8785 w 10233"/>
              <a:gd name="connsiteY3" fmla="*/ 5603 h 10208"/>
              <a:gd name="connsiteX4" fmla="*/ 7049 w 10233"/>
              <a:gd name="connsiteY4" fmla="*/ 3380 h 10208"/>
              <a:gd name="connsiteX5" fmla="*/ 2879 w 10233"/>
              <a:gd name="connsiteY5" fmla="*/ 379 h 10208"/>
              <a:gd name="connsiteX6" fmla="*/ 330 w 10233"/>
              <a:gd name="connsiteY6" fmla="*/ 1038 h 10208"/>
              <a:gd name="connsiteX0" fmla="*/ 330 w 10620"/>
              <a:gd name="connsiteY0" fmla="*/ 1038 h 9963"/>
              <a:gd name="connsiteX1" fmla="*/ 1233 w 10620"/>
              <a:gd name="connsiteY1" fmla="*/ 9340 h 9963"/>
              <a:gd name="connsiteX2" fmla="*/ 10216 w 10620"/>
              <a:gd name="connsiteY2" fmla="*/ 9019 h 9963"/>
              <a:gd name="connsiteX3" fmla="*/ 8871 w 10620"/>
              <a:gd name="connsiteY3" fmla="*/ 6227 h 9963"/>
              <a:gd name="connsiteX4" fmla="*/ 7049 w 10620"/>
              <a:gd name="connsiteY4" fmla="*/ 3380 h 9963"/>
              <a:gd name="connsiteX5" fmla="*/ 2879 w 10620"/>
              <a:gd name="connsiteY5" fmla="*/ 379 h 9963"/>
              <a:gd name="connsiteX6" fmla="*/ 330 w 10620"/>
              <a:gd name="connsiteY6" fmla="*/ 1038 h 9963"/>
              <a:gd name="connsiteX0" fmla="*/ 284 w 9504"/>
              <a:gd name="connsiteY0" fmla="*/ 1042 h 10285"/>
              <a:gd name="connsiteX1" fmla="*/ 1134 w 9504"/>
              <a:gd name="connsiteY1" fmla="*/ 9375 h 10285"/>
              <a:gd name="connsiteX2" fmla="*/ 9053 w 9504"/>
              <a:gd name="connsiteY2" fmla="*/ 9715 h 10285"/>
              <a:gd name="connsiteX3" fmla="*/ 8326 w 9504"/>
              <a:gd name="connsiteY3" fmla="*/ 6250 h 10285"/>
              <a:gd name="connsiteX4" fmla="*/ 6610 w 9504"/>
              <a:gd name="connsiteY4" fmla="*/ 3393 h 10285"/>
              <a:gd name="connsiteX5" fmla="*/ 2684 w 9504"/>
              <a:gd name="connsiteY5" fmla="*/ 380 h 10285"/>
              <a:gd name="connsiteX6" fmla="*/ 284 w 9504"/>
              <a:gd name="connsiteY6" fmla="*/ 1042 h 10285"/>
              <a:gd name="connsiteX0" fmla="*/ 299 w 10007"/>
              <a:gd name="connsiteY0" fmla="*/ 1009 h 9995"/>
              <a:gd name="connsiteX1" fmla="*/ 1193 w 10007"/>
              <a:gd name="connsiteY1" fmla="*/ 9111 h 9995"/>
              <a:gd name="connsiteX2" fmla="*/ 9525 w 10007"/>
              <a:gd name="connsiteY2" fmla="*/ 9442 h 9995"/>
              <a:gd name="connsiteX3" fmla="*/ 8761 w 10007"/>
              <a:gd name="connsiteY3" fmla="*/ 6073 h 9995"/>
              <a:gd name="connsiteX4" fmla="*/ 6699 w 10007"/>
              <a:gd name="connsiteY4" fmla="*/ 3223 h 9995"/>
              <a:gd name="connsiteX5" fmla="*/ 2824 w 10007"/>
              <a:gd name="connsiteY5" fmla="*/ 365 h 9995"/>
              <a:gd name="connsiteX6" fmla="*/ 299 w 10007"/>
              <a:gd name="connsiteY6" fmla="*/ 1009 h 9995"/>
              <a:gd name="connsiteX0" fmla="*/ 299 w 10000"/>
              <a:gd name="connsiteY0" fmla="*/ 1062 h 10052"/>
              <a:gd name="connsiteX1" fmla="*/ 1192 w 10000"/>
              <a:gd name="connsiteY1" fmla="*/ 9168 h 10052"/>
              <a:gd name="connsiteX2" fmla="*/ 9518 w 10000"/>
              <a:gd name="connsiteY2" fmla="*/ 9499 h 10052"/>
              <a:gd name="connsiteX3" fmla="*/ 8755 w 10000"/>
              <a:gd name="connsiteY3" fmla="*/ 6128 h 10052"/>
              <a:gd name="connsiteX4" fmla="*/ 6694 w 10000"/>
              <a:gd name="connsiteY4" fmla="*/ 3277 h 10052"/>
              <a:gd name="connsiteX5" fmla="*/ 3070 w 10000"/>
              <a:gd name="connsiteY5" fmla="*/ 188 h 10052"/>
              <a:gd name="connsiteX6" fmla="*/ 2822 w 10000"/>
              <a:gd name="connsiteY6" fmla="*/ 417 h 10052"/>
              <a:gd name="connsiteX7" fmla="*/ 299 w 10000"/>
              <a:gd name="connsiteY7" fmla="*/ 1062 h 10052"/>
              <a:gd name="connsiteX0" fmla="*/ 299 w 10000"/>
              <a:gd name="connsiteY0" fmla="*/ 821 h 9811"/>
              <a:gd name="connsiteX1" fmla="*/ 1192 w 10000"/>
              <a:gd name="connsiteY1" fmla="*/ 8927 h 9811"/>
              <a:gd name="connsiteX2" fmla="*/ 9518 w 10000"/>
              <a:gd name="connsiteY2" fmla="*/ 9258 h 9811"/>
              <a:gd name="connsiteX3" fmla="*/ 8755 w 10000"/>
              <a:gd name="connsiteY3" fmla="*/ 5887 h 9811"/>
              <a:gd name="connsiteX4" fmla="*/ 6694 w 10000"/>
              <a:gd name="connsiteY4" fmla="*/ 3036 h 9811"/>
              <a:gd name="connsiteX5" fmla="*/ 2822 w 10000"/>
              <a:gd name="connsiteY5" fmla="*/ 176 h 9811"/>
              <a:gd name="connsiteX6" fmla="*/ 299 w 10000"/>
              <a:gd name="connsiteY6" fmla="*/ 821 h 9811"/>
              <a:gd name="connsiteX0" fmla="*/ 253 w 9954"/>
              <a:gd name="connsiteY0" fmla="*/ 1021 h 10184"/>
              <a:gd name="connsiteX1" fmla="*/ 1146 w 9954"/>
              <a:gd name="connsiteY1" fmla="*/ 9283 h 10184"/>
              <a:gd name="connsiteX2" fmla="*/ 9472 w 9954"/>
              <a:gd name="connsiteY2" fmla="*/ 9620 h 10184"/>
              <a:gd name="connsiteX3" fmla="*/ 8709 w 9954"/>
              <a:gd name="connsiteY3" fmla="*/ 6184 h 10184"/>
              <a:gd name="connsiteX4" fmla="*/ 6648 w 9954"/>
              <a:gd name="connsiteY4" fmla="*/ 3278 h 10184"/>
              <a:gd name="connsiteX5" fmla="*/ 2861 w 9954"/>
              <a:gd name="connsiteY5" fmla="*/ 34 h 10184"/>
              <a:gd name="connsiteX6" fmla="*/ 253 w 9954"/>
              <a:gd name="connsiteY6" fmla="*/ 1021 h 1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54" h="10184">
                <a:moveTo>
                  <a:pt x="253" y="1021"/>
                </a:moveTo>
                <a:cubicBezTo>
                  <a:pt x="-33" y="2563"/>
                  <a:pt x="-390" y="7850"/>
                  <a:pt x="1146" y="9283"/>
                </a:cubicBezTo>
                <a:cubicBezTo>
                  <a:pt x="2682" y="10715"/>
                  <a:pt x="8212" y="10136"/>
                  <a:pt x="9472" y="9620"/>
                </a:cubicBezTo>
                <a:cubicBezTo>
                  <a:pt x="10732" y="9104"/>
                  <a:pt x="9180" y="7242"/>
                  <a:pt x="8709" y="6184"/>
                </a:cubicBezTo>
                <a:cubicBezTo>
                  <a:pt x="8238" y="5128"/>
                  <a:pt x="7623" y="4303"/>
                  <a:pt x="6648" y="3278"/>
                </a:cubicBezTo>
                <a:cubicBezTo>
                  <a:pt x="5673" y="2253"/>
                  <a:pt x="3927" y="410"/>
                  <a:pt x="2861" y="34"/>
                </a:cubicBezTo>
                <a:cubicBezTo>
                  <a:pt x="2399" y="183"/>
                  <a:pt x="539" y="-521"/>
                  <a:pt x="253" y="1021"/>
                </a:cubicBez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  <a:extLst/>
        </p:spPr>
        <p:txBody>
          <a:bodyPr/>
          <a:lstStyle/>
          <a:p>
            <a:endParaRPr lang="ru-RU"/>
          </a:p>
        </p:txBody>
      </p:sp>
      <p:sp>
        <p:nvSpPr>
          <p:cNvPr id="17418" name="Freeform 10">
            <a:hlinkClick r:id="" action="ppaction://macro?name=Wrong"/>
          </p:cNvPr>
          <p:cNvSpPr>
            <a:spLocks/>
          </p:cNvSpPr>
          <p:nvPr/>
        </p:nvSpPr>
        <p:spPr bwMode="auto">
          <a:xfrm>
            <a:off x="2540004" y="1818179"/>
            <a:ext cx="2717419" cy="2192753"/>
          </a:xfrm>
          <a:custGeom>
            <a:avLst/>
            <a:gdLst>
              <a:gd name="T0" fmla="*/ 102 w 1728"/>
              <a:gd name="T1" fmla="*/ 0 h 1308"/>
              <a:gd name="T2" fmla="*/ 0 w 1728"/>
              <a:gd name="T3" fmla="*/ 165 h 1308"/>
              <a:gd name="T4" fmla="*/ 184 w 1728"/>
              <a:gd name="T5" fmla="*/ 540 h 1308"/>
              <a:gd name="T6" fmla="*/ 620 w 1728"/>
              <a:gd name="T7" fmla="*/ 714 h 1308"/>
              <a:gd name="T8" fmla="*/ 559 w 1728"/>
              <a:gd name="T9" fmla="*/ 1055 h 1308"/>
              <a:gd name="T10" fmla="*/ 1039 w 1728"/>
              <a:gd name="T11" fmla="*/ 1308 h 1308"/>
              <a:gd name="T12" fmla="*/ 1606 w 1728"/>
              <a:gd name="T13" fmla="*/ 1133 h 1308"/>
              <a:gd name="T14" fmla="*/ 1728 w 1728"/>
              <a:gd name="T15" fmla="*/ 618 h 1308"/>
              <a:gd name="T16" fmla="*/ 1554 w 1728"/>
              <a:gd name="T17" fmla="*/ 86 h 1308"/>
              <a:gd name="T18" fmla="*/ 102 w 1728"/>
              <a:gd name="T19" fmla="*/ 0 h 1308"/>
              <a:gd name="connsiteX0" fmla="*/ 590 w 10000"/>
              <a:gd name="connsiteY0" fmla="*/ 0 h 10008"/>
              <a:gd name="connsiteX1" fmla="*/ 0 w 10000"/>
              <a:gd name="connsiteY1" fmla="*/ 1261 h 10008"/>
              <a:gd name="connsiteX2" fmla="*/ 1065 w 10000"/>
              <a:gd name="connsiteY2" fmla="*/ 4128 h 10008"/>
              <a:gd name="connsiteX3" fmla="*/ 3588 w 10000"/>
              <a:gd name="connsiteY3" fmla="*/ 5459 h 10008"/>
              <a:gd name="connsiteX4" fmla="*/ 3235 w 10000"/>
              <a:gd name="connsiteY4" fmla="*/ 8066 h 10008"/>
              <a:gd name="connsiteX5" fmla="*/ 6013 w 10000"/>
              <a:gd name="connsiteY5" fmla="*/ 10000 h 10008"/>
              <a:gd name="connsiteX6" fmla="*/ 9850 w 10000"/>
              <a:gd name="connsiteY6" fmla="*/ 10008 h 10008"/>
              <a:gd name="connsiteX7" fmla="*/ 10000 w 10000"/>
              <a:gd name="connsiteY7" fmla="*/ 4725 h 10008"/>
              <a:gd name="connsiteX8" fmla="*/ 8993 w 10000"/>
              <a:gd name="connsiteY8" fmla="*/ 657 h 10008"/>
              <a:gd name="connsiteX9" fmla="*/ 590 w 10000"/>
              <a:gd name="connsiteY9" fmla="*/ 0 h 10008"/>
              <a:gd name="connsiteX0" fmla="*/ 590 w 10097"/>
              <a:gd name="connsiteY0" fmla="*/ 0 h 10130"/>
              <a:gd name="connsiteX1" fmla="*/ 0 w 10097"/>
              <a:gd name="connsiteY1" fmla="*/ 1261 h 10130"/>
              <a:gd name="connsiteX2" fmla="*/ 1065 w 10097"/>
              <a:gd name="connsiteY2" fmla="*/ 4128 h 10130"/>
              <a:gd name="connsiteX3" fmla="*/ 3588 w 10097"/>
              <a:gd name="connsiteY3" fmla="*/ 5459 h 10130"/>
              <a:gd name="connsiteX4" fmla="*/ 3235 w 10097"/>
              <a:gd name="connsiteY4" fmla="*/ 8066 h 10130"/>
              <a:gd name="connsiteX5" fmla="*/ 6013 w 10097"/>
              <a:gd name="connsiteY5" fmla="*/ 10000 h 10130"/>
              <a:gd name="connsiteX6" fmla="*/ 10097 w 10097"/>
              <a:gd name="connsiteY6" fmla="*/ 10130 h 10130"/>
              <a:gd name="connsiteX7" fmla="*/ 10000 w 10097"/>
              <a:gd name="connsiteY7" fmla="*/ 4725 h 10130"/>
              <a:gd name="connsiteX8" fmla="*/ 8993 w 10097"/>
              <a:gd name="connsiteY8" fmla="*/ 657 h 10130"/>
              <a:gd name="connsiteX9" fmla="*/ 590 w 10097"/>
              <a:gd name="connsiteY9" fmla="*/ 0 h 10130"/>
              <a:gd name="connsiteX0" fmla="*/ 590 w 10097"/>
              <a:gd name="connsiteY0" fmla="*/ 0 h 10285"/>
              <a:gd name="connsiteX1" fmla="*/ 0 w 10097"/>
              <a:gd name="connsiteY1" fmla="*/ 1261 h 10285"/>
              <a:gd name="connsiteX2" fmla="*/ 1065 w 10097"/>
              <a:gd name="connsiteY2" fmla="*/ 4128 h 10285"/>
              <a:gd name="connsiteX3" fmla="*/ 3588 w 10097"/>
              <a:gd name="connsiteY3" fmla="*/ 5459 h 10285"/>
              <a:gd name="connsiteX4" fmla="*/ 3235 w 10097"/>
              <a:gd name="connsiteY4" fmla="*/ 8066 h 10285"/>
              <a:gd name="connsiteX5" fmla="*/ 5982 w 10097"/>
              <a:gd name="connsiteY5" fmla="*/ 10285 h 10285"/>
              <a:gd name="connsiteX6" fmla="*/ 10097 w 10097"/>
              <a:gd name="connsiteY6" fmla="*/ 10130 h 10285"/>
              <a:gd name="connsiteX7" fmla="*/ 10000 w 10097"/>
              <a:gd name="connsiteY7" fmla="*/ 4725 h 10285"/>
              <a:gd name="connsiteX8" fmla="*/ 8993 w 10097"/>
              <a:gd name="connsiteY8" fmla="*/ 657 h 10285"/>
              <a:gd name="connsiteX9" fmla="*/ 590 w 10097"/>
              <a:gd name="connsiteY9" fmla="*/ 0 h 10285"/>
              <a:gd name="connsiteX0" fmla="*/ 590 w 10000"/>
              <a:gd name="connsiteY0" fmla="*/ 0 h 10334"/>
              <a:gd name="connsiteX1" fmla="*/ 0 w 10000"/>
              <a:gd name="connsiteY1" fmla="*/ 1261 h 10334"/>
              <a:gd name="connsiteX2" fmla="*/ 1065 w 10000"/>
              <a:gd name="connsiteY2" fmla="*/ 4128 h 10334"/>
              <a:gd name="connsiteX3" fmla="*/ 3588 w 10000"/>
              <a:gd name="connsiteY3" fmla="*/ 5459 h 10334"/>
              <a:gd name="connsiteX4" fmla="*/ 3235 w 10000"/>
              <a:gd name="connsiteY4" fmla="*/ 8066 h 10334"/>
              <a:gd name="connsiteX5" fmla="*/ 5982 w 10000"/>
              <a:gd name="connsiteY5" fmla="*/ 10285 h 10334"/>
              <a:gd name="connsiteX6" fmla="*/ 7690 w 10000"/>
              <a:gd name="connsiteY6" fmla="*/ 10334 h 10334"/>
              <a:gd name="connsiteX7" fmla="*/ 10000 w 10000"/>
              <a:gd name="connsiteY7" fmla="*/ 4725 h 10334"/>
              <a:gd name="connsiteX8" fmla="*/ 8993 w 10000"/>
              <a:gd name="connsiteY8" fmla="*/ 657 h 10334"/>
              <a:gd name="connsiteX9" fmla="*/ 590 w 10000"/>
              <a:gd name="connsiteY9" fmla="*/ 0 h 10334"/>
              <a:gd name="connsiteX0" fmla="*/ 590 w 10000"/>
              <a:gd name="connsiteY0" fmla="*/ 0 h 10826"/>
              <a:gd name="connsiteX1" fmla="*/ 0 w 10000"/>
              <a:gd name="connsiteY1" fmla="*/ 1261 h 10826"/>
              <a:gd name="connsiteX2" fmla="*/ 1065 w 10000"/>
              <a:gd name="connsiteY2" fmla="*/ 4128 h 10826"/>
              <a:gd name="connsiteX3" fmla="*/ 3588 w 10000"/>
              <a:gd name="connsiteY3" fmla="*/ 5459 h 10826"/>
              <a:gd name="connsiteX4" fmla="*/ 3235 w 10000"/>
              <a:gd name="connsiteY4" fmla="*/ 8066 h 10826"/>
              <a:gd name="connsiteX5" fmla="*/ 5982 w 10000"/>
              <a:gd name="connsiteY5" fmla="*/ 10285 h 10826"/>
              <a:gd name="connsiteX6" fmla="*/ 7690 w 10000"/>
              <a:gd name="connsiteY6" fmla="*/ 10334 h 10826"/>
              <a:gd name="connsiteX7" fmla="*/ 10000 w 10000"/>
              <a:gd name="connsiteY7" fmla="*/ 4725 h 10826"/>
              <a:gd name="connsiteX8" fmla="*/ 8993 w 10000"/>
              <a:gd name="connsiteY8" fmla="*/ 657 h 10826"/>
              <a:gd name="connsiteX9" fmla="*/ 590 w 10000"/>
              <a:gd name="connsiteY9" fmla="*/ 0 h 10826"/>
              <a:gd name="connsiteX0" fmla="*/ 590 w 10000"/>
              <a:gd name="connsiteY0" fmla="*/ 0 h 10423"/>
              <a:gd name="connsiteX1" fmla="*/ 0 w 10000"/>
              <a:gd name="connsiteY1" fmla="*/ 1261 h 10423"/>
              <a:gd name="connsiteX2" fmla="*/ 1065 w 10000"/>
              <a:gd name="connsiteY2" fmla="*/ 4128 h 10423"/>
              <a:gd name="connsiteX3" fmla="*/ 3588 w 10000"/>
              <a:gd name="connsiteY3" fmla="*/ 5459 h 10423"/>
              <a:gd name="connsiteX4" fmla="*/ 3235 w 10000"/>
              <a:gd name="connsiteY4" fmla="*/ 8066 h 10423"/>
              <a:gd name="connsiteX5" fmla="*/ 5982 w 10000"/>
              <a:gd name="connsiteY5" fmla="*/ 10285 h 10423"/>
              <a:gd name="connsiteX6" fmla="*/ 8925 w 10000"/>
              <a:gd name="connsiteY6" fmla="*/ 9315 h 10423"/>
              <a:gd name="connsiteX7" fmla="*/ 10000 w 10000"/>
              <a:gd name="connsiteY7" fmla="*/ 4725 h 10423"/>
              <a:gd name="connsiteX8" fmla="*/ 8993 w 10000"/>
              <a:gd name="connsiteY8" fmla="*/ 657 h 10423"/>
              <a:gd name="connsiteX9" fmla="*/ 590 w 10000"/>
              <a:gd name="connsiteY9" fmla="*/ 0 h 10423"/>
              <a:gd name="connsiteX0" fmla="*/ 590 w 10000"/>
              <a:gd name="connsiteY0" fmla="*/ 0 h 10423"/>
              <a:gd name="connsiteX1" fmla="*/ 0 w 10000"/>
              <a:gd name="connsiteY1" fmla="*/ 1261 h 10423"/>
              <a:gd name="connsiteX2" fmla="*/ 1065 w 10000"/>
              <a:gd name="connsiteY2" fmla="*/ 4128 h 10423"/>
              <a:gd name="connsiteX3" fmla="*/ 3588 w 10000"/>
              <a:gd name="connsiteY3" fmla="*/ 5459 h 10423"/>
              <a:gd name="connsiteX4" fmla="*/ 3235 w 10000"/>
              <a:gd name="connsiteY4" fmla="*/ 8066 h 10423"/>
              <a:gd name="connsiteX5" fmla="*/ 5982 w 10000"/>
              <a:gd name="connsiteY5" fmla="*/ 10285 h 10423"/>
              <a:gd name="connsiteX6" fmla="*/ 8925 w 10000"/>
              <a:gd name="connsiteY6" fmla="*/ 9315 h 10423"/>
              <a:gd name="connsiteX7" fmla="*/ 10000 w 10000"/>
              <a:gd name="connsiteY7" fmla="*/ 4725 h 10423"/>
              <a:gd name="connsiteX8" fmla="*/ 8993 w 10000"/>
              <a:gd name="connsiteY8" fmla="*/ 657 h 10423"/>
              <a:gd name="connsiteX9" fmla="*/ 590 w 10000"/>
              <a:gd name="connsiteY9" fmla="*/ 0 h 10423"/>
              <a:gd name="connsiteX0" fmla="*/ 590 w 10000"/>
              <a:gd name="connsiteY0" fmla="*/ 0 h 10423"/>
              <a:gd name="connsiteX1" fmla="*/ 0 w 10000"/>
              <a:gd name="connsiteY1" fmla="*/ 1261 h 10423"/>
              <a:gd name="connsiteX2" fmla="*/ 1065 w 10000"/>
              <a:gd name="connsiteY2" fmla="*/ 4128 h 10423"/>
              <a:gd name="connsiteX3" fmla="*/ 3465 w 10000"/>
              <a:gd name="connsiteY3" fmla="*/ 5581 h 10423"/>
              <a:gd name="connsiteX4" fmla="*/ 3235 w 10000"/>
              <a:gd name="connsiteY4" fmla="*/ 8066 h 10423"/>
              <a:gd name="connsiteX5" fmla="*/ 5982 w 10000"/>
              <a:gd name="connsiteY5" fmla="*/ 10285 h 10423"/>
              <a:gd name="connsiteX6" fmla="*/ 8925 w 10000"/>
              <a:gd name="connsiteY6" fmla="*/ 9315 h 10423"/>
              <a:gd name="connsiteX7" fmla="*/ 10000 w 10000"/>
              <a:gd name="connsiteY7" fmla="*/ 4725 h 10423"/>
              <a:gd name="connsiteX8" fmla="*/ 8993 w 10000"/>
              <a:gd name="connsiteY8" fmla="*/ 657 h 10423"/>
              <a:gd name="connsiteX9" fmla="*/ 590 w 10000"/>
              <a:gd name="connsiteY9" fmla="*/ 0 h 10423"/>
              <a:gd name="connsiteX0" fmla="*/ 590 w 10000"/>
              <a:gd name="connsiteY0" fmla="*/ 0 h 10423"/>
              <a:gd name="connsiteX1" fmla="*/ 0 w 10000"/>
              <a:gd name="connsiteY1" fmla="*/ 1261 h 10423"/>
              <a:gd name="connsiteX2" fmla="*/ 1065 w 10000"/>
              <a:gd name="connsiteY2" fmla="*/ 4128 h 10423"/>
              <a:gd name="connsiteX3" fmla="*/ 3465 w 10000"/>
              <a:gd name="connsiteY3" fmla="*/ 5581 h 10423"/>
              <a:gd name="connsiteX4" fmla="*/ 3235 w 10000"/>
              <a:gd name="connsiteY4" fmla="*/ 8066 h 10423"/>
              <a:gd name="connsiteX5" fmla="*/ 5982 w 10000"/>
              <a:gd name="connsiteY5" fmla="*/ 10285 h 10423"/>
              <a:gd name="connsiteX6" fmla="*/ 8925 w 10000"/>
              <a:gd name="connsiteY6" fmla="*/ 9315 h 10423"/>
              <a:gd name="connsiteX7" fmla="*/ 10000 w 10000"/>
              <a:gd name="connsiteY7" fmla="*/ 4725 h 10423"/>
              <a:gd name="connsiteX8" fmla="*/ 8993 w 10000"/>
              <a:gd name="connsiteY8" fmla="*/ 657 h 10423"/>
              <a:gd name="connsiteX9" fmla="*/ 590 w 10000"/>
              <a:gd name="connsiteY9" fmla="*/ 0 h 10423"/>
              <a:gd name="connsiteX0" fmla="*/ 590 w 10000"/>
              <a:gd name="connsiteY0" fmla="*/ 0 h 10423"/>
              <a:gd name="connsiteX1" fmla="*/ 0 w 10000"/>
              <a:gd name="connsiteY1" fmla="*/ 1261 h 10423"/>
              <a:gd name="connsiteX2" fmla="*/ 1188 w 10000"/>
              <a:gd name="connsiteY2" fmla="*/ 4413 h 10423"/>
              <a:gd name="connsiteX3" fmla="*/ 3465 w 10000"/>
              <a:gd name="connsiteY3" fmla="*/ 5581 h 10423"/>
              <a:gd name="connsiteX4" fmla="*/ 3235 w 10000"/>
              <a:gd name="connsiteY4" fmla="*/ 8066 h 10423"/>
              <a:gd name="connsiteX5" fmla="*/ 5982 w 10000"/>
              <a:gd name="connsiteY5" fmla="*/ 10285 h 10423"/>
              <a:gd name="connsiteX6" fmla="*/ 8925 w 10000"/>
              <a:gd name="connsiteY6" fmla="*/ 9315 h 10423"/>
              <a:gd name="connsiteX7" fmla="*/ 10000 w 10000"/>
              <a:gd name="connsiteY7" fmla="*/ 4725 h 10423"/>
              <a:gd name="connsiteX8" fmla="*/ 8993 w 10000"/>
              <a:gd name="connsiteY8" fmla="*/ 657 h 10423"/>
              <a:gd name="connsiteX9" fmla="*/ 590 w 10000"/>
              <a:gd name="connsiteY9" fmla="*/ 0 h 10423"/>
              <a:gd name="connsiteX0" fmla="*/ 897 w 10307"/>
              <a:gd name="connsiteY0" fmla="*/ 0 h 10423"/>
              <a:gd name="connsiteX1" fmla="*/ 307 w 10307"/>
              <a:gd name="connsiteY1" fmla="*/ 1261 h 10423"/>
              <a:gd name="connsiteX2" fmla="*/ 1495 w 10307"/>
              <a:gd name="connsiteY2" fmla="*/ 4413 h 10423"/>
              <a:gd name="connsiteX3" fmla="*/ 3772 w 10307"/>
              <a:gd name="connsiteY3" fmla="*/ 5581 h 10423"/>
              <a:gd name="connsiteX4" fmla="*/ 3542 w 10307"/>
              <a:gd name="connsiteY4" fmla="*/ 8066 h 10423"/>
              <a:gd name="connsiteX5" fmla="*/ 6289 w 10307"/>
              <a:gd name="connsiteY5" fmla="*/ 10285 h 10423"/>
              <a:gd name="connsiteX6" fmla="*/ 9232 w 10307"/>
              <a:gd name="connsiteY6" fmla="*/ 9315 h 10423"/>
              <a:gd name="connsiteX7" fmla="*/ 10307 w 10307"/>
              <a:gd name="connsiteY7" fmla="*/ 4725 h 10423"/>
              <a:gd name="connsiteX8" fmla="*/ 9300 w 10307"/>
              <a:gd name="connsiteY8" fmla="*/ 657 h 10423"/>
              <a:gd name="connsiteX9" fmla="*/ 897 w 10307"/>
              <a:gd name="connsiteY9" fmla="*/ 0 h 10423"/>
              <a:gd name="connsiteX0" fmla="*/ 897 w 10307"/>
              <a:gd name="connsiteY0" fmla="*/ 51 h 10474"/>
              <a:gd name="connsiteX1" fmla="*/ 307 w 10307"/>
              <a:gd name="connsiteY1" fmla="*/ 1312 h 10474"/>
              <a:gd name="connsiteX2" fmla="*/ 1495 w 10307"/>
              <a:gd name="connsiteY2" fmla="*/ 4464 h 10474"/>
              <a:gd name="connsiteX3" fmla="*/ 3772 w 10307"/>
              <a:gd name="connsiteY3" fmla="*/ 5632 h 10474"/>
              <a:gd name="connsiteX4" fmla="*/ 3542 w 10307"/>
              <a:gd name="connsiteY4" fmla="*/ 8117 h 10474"/>
              <a:gd name="connsiteX5" fmla="*/ 6289 w 10307"/>
              <a:gd name="connsiteY5" fmla="*/ 10336 h 10474"/>
              <a:gd name="connsiteX6" fmla="*/ 9232 w 10307"/>
              <a:gd name="connsiteY6" fmla="*/ 9366 h 10474"/>
              <a:gd name="connsiteX7" fmla="*/ 10307 w 10307"/>
              <a:gd name="connsiteY7" fmla="*/ 4776 h 10474"/>
              <a:gd name="connsiteX8" fmla="*/ 9300 w 10307"/>
              <a:gd name="connsiteY8" fmla="*/ 708 h 10474"/>
              <a:gd name="connsiteX9" fmla="*/ 897 w 10307"/>
              <a:gd name="connsiteY9" fmla="*/ 51 h 10474"/>
              <a:gd name="connsiteX0" fmla="*/ 2315 w 10027"/>
              <a:gd name="connsiteY0" fmla="*/ 33 h 10578"/>
              <a:gd name="connsiteX1" fmla="*/ 27 w 10027"/>
              <a:gd name="connsiteY1" fmla="*/ 1416 h 10578"/>
              <a:gd name="connsiteX2" fmla="*/ 1215 w 10027"/>
              <a:gd name="connsiteY2" fmla="*/ 4568 h 10578"/>
              <a:gd name="connsiteX3" fmla="*/ 3492 w 10027"/>
              <a:gd name="connsiteY3" fmla="*/ 5736 h 10578"/>
              <a:gd name="connsiteX4" fmla="*/ 3262 w 10027"/>
              <a:gd name="connsiteY4" fmla="*/ 8221 h 10578"/>
              <a:gd name="connsiteX5" fmla="*/ 6009 w 10027"/>
              <a:gd name="connsiteY5" fmla="*/ 10440 h 10578"/>
              <a:gd name="connsiteX6" fmla="*/ 8952 w 10027"/>
              <a:gd name="connsiteY6" fmla="*/ 9470 h 10578"/>
              <a:gd name="connsiteX7" fmla="*/ 10027 w 10027"/>
              <a:gd name="connsiteY7" fmla="*/ 4880 h 10578"/>
              <a:gd name="connsiteX8" fmla="*/ 9020 w 10027"/>
              <a:gd name="connsiteY8" fmla="*/ 812 h 10578"/>
              <a:gd name="connsiteX9" fmla="*/ 2315 w 10027"/>
              <a:gd name="connsiteY9" fmla="*/ 33 h 10578"/>
              <a:gd name="connsiteX0" fmla="*/ 2016 w 9728"/>
              <a:gd name="connsiteY0" fmla="*/ 13 h 10558"/>
              <a:gd name="connsiteX1" fmla="*/ 37 w 9728"/>
              <a:gd name="connsiteY1" fmla="*/ 1070 h 10558"/>
              <a:gd name="connsiteX2" fmla="*/ 916 w 9728"/>
              <a:gd name="connsiteY2" fmla="*/ 4548 h 10558"/>
              <a:gd name="connsiteX3" fmla="*/ 3193 w 9728"/>
              <a:gd name="connsiteY3" fmla="*/ 5716 h 10558"/>
              <a:gd name="connsiteX4" fmla="*/ 2963 w 9728"/>
              <a:gd name="connsiteY4" fmla="*/ 8201 h 10558"/>
              <a:gd name="connsiteX5" fmla="*/ 5710 w 9728"/>
              <a:gd name="connsiteY5" fmla="*/ 10420 h 10558"/>
              <a:gd name="connsiteX6" fmla="*/ 8653 w 9728"/>
              <a:gd name="connsiteY6" fmla="*/ 9450 h 10558"/>
              <a:gd name="connsiteX7" fmla="*/ 9728 w 9728"/>
              <a:gd name="connsiteY7" fmla="*/ 4860 h 10558"/>
              <a:gd name="connsiteX8" fmla="*/ 8721 w 9728"/>
              <a:gd name="connsiteY8" fmla="*/ 792 h 10558"/>
              <a:gd name="connsiteX9" fmla="*/ 2016 w 9728"/>
              <a:gd name="connsiteY9" fmla="*/ 13 h 10558"/>
              <a:gd name="connsiteX0" fmla="*/ 2072 w 10000"/>
              <a:gd name="connsiteY0" fmla="*/ 133 h 10121"/>
              <a:gd name="connsiteX1" fmla="*/ 38 w 10000"/>
              <a:gd name="connsiteY1" fmla="*/ 1134 h 10121"/>
              <a:gd name="connsiteX2" fmla="*/ 942 w 10000"/>
              <a:gd name="connsiteY2" fmla="*/ 4429 h 10121"/>
              <a:gd name="connsiteX3" fmla="*/ 3282 w 10000"/>
              <a:gd name="connsiteY3" fmla="*/ 5535 h 10121"/>
              <a:gd name="connsiteX4" fmla="*/ 3046 w 10000"/>
              <a:gd name="connsiteY4" fmla="*/ 7889 h 10121"/>
              <a:gd name="connsiteX5" fmla="*/ 5870 w 10000"/>
              <a:gd name="connsiteY5" fmla="*/ 9990 h 10121"/>
              <a:gd name="connsiteX6" fmla="*/ 8895 w 10000"/>
              <a:gd name="connsiteY6" fmla="*/ 9072 h 10121"/>
              <a:gd name="connsiteX7" fmla="*/ 10000 w 10000"/>
              <a:gd name="connsiteY7" fmla="*/ 4724 h 10121"/>
              <a:gd name="connsiteX8" fmla="*/ 8965 w 10000"/>
              <a:gd name="connsiteY8" fmla="*/ 871 h 10121"/>
              <a:gd name="connsiteX9" fmla="*/ 2072 w 10000"/>
              <a:gd name="connsiteY9" fmla="*/ 133 h 10121"/>
              <a:gd name="connsiteX0" fmla="*/ 2072 w 10000"/>
              <a:gd name="connsiteY0" fmla="*/ 5 h 9993"/>
              <a:gd name="connsiteX1" fmla="*/ 38 w 10000"/>
              <a:gd name="connsiteY1" fmla="*/ 1006 h 9993"/>
              <a:gd name="connsiteX2" fmla="*/ 942 w 10000"/>
              <a:gd name="connsiteY2" fmla="*/ 4301 h 9993"/>
              <a:gd name="connsiteX3" fmla="*/ 3282 w 10000"/>
              <a:gd name="connsiteY3" fmla="*/ 5407 h 9993"/>
              <a:gd name="connsiteX4" fmla="*/ 3046 w 10000"/>
              <a:gd name="connsiteY4" fmla="*/ 7761 h 9993"/>
              <a:gd name="connsiteX5" fmla="*/ 5870 w 10000"/>
              <a:gd name="connsiteY5" fmla="*/ 9862 h 9993"/>
              <a:gd name="connsiteX6" fmla="*/ 8895 w 10000"/>
              <a:gd name="connsiteY6" fmla="*/ 8944 h 9993"/>
              <a:gd name="connsiteX7" fmla="*/ 10000 w 10000"/>
              <a:gd name="connsiteY7" fmla="*/ 4596 h 9993"/>
              <a:gd name="connsiteX8" fmla="*/ 9409 w 10000"/>
              <a:gd name="connsiteY8" fmla="*/ 1284 h 9993"/>
              <a:gd name="connsiteX9" fmla="*/ 2072 w 10000"/>
              <a:gd name="connsiteY9" fmla="*/ 5 h 9993"/>
              <a:gd name="connsiteX0" fmla="*/ 2072 w 10037"/>
              <a:gd name="connsiteY0" fmla="*/ 5 h 10000"/>
              <a:gd name="connsiteX1" fmla="*/ 38 w 10037"/>
              <a:gd name="connsiteY1" fmla="*/ 1007 h 10000"/>
              <a:gd name="connsiteX2" fmla="*/ 942 w 10037"/>
              <a:gd name="connsiteY2" fmla="*/ 4304 h 10000"/>
              <a:gd name="connsiteX3" fmla="*/ 3282 w 10037"/>
              <a:gd name="connsiteY3" fmla="*/ 5411 h 10000"/>
              <a:gd name="connsiteX4" fmla="*/ 3046 w 10037"/>
              <a:gd name="connsiteY4" fmla="*/ 7766 h 10000"/>
              <a:gd name="connsiteX5" fmla="*/ 5870 w 10037"/>
              <a:gd name="connsiteY5" fmla="*/ 9869 h 10000"/>
              <a:gd name="connsiteX6" fmla="*/ 8895 w 10037"/>
              <a:gd name="connsiteY6" fmla="*/ 8950 h 10000"/>
              <a:gd name="connsiteX7" fmla="*/ 10000 w 10037"/>
              <a:gd name="connsiteY7" fmla="*/ 4599 h 10000"/>
              <a:gd name="connsiteX8" fmla="*/ 9409 w 10037"/>
              <a:gd name="connsiteY8" fmla="*/ 1285 h 10000"/>
              <a:gd name="connsiteX9" fmla="*/ 2072 w 10037"/>
              <a:gd name="connsiteY9" fmla="*/ 5 h 10000"/>
              <a:gd name="connsiteX0" fmla="*/ 2072 w 10183"/>
              <a:gd name="connsiteY0" fmla="*/ 5 h 10009"/>
              <a:gd name="connsiteX1" fmla="*/ 38 w 10183"/>
              <a:gd name="connsiteY1" fmla="*/ 1007 h 10009"/>
              <a:gd name="connsiteX2" fmla="*/ 942 w 10183"/>
              <a:gd name="connsiteY2" fmla="*/ 4304 h 10009"/>
              <a:gd name="connsiteX3" fmla="*/ 3282 w 10183"/>
              <a:gd name="connsiteY3" fmla="*/ 5411 h 10009"/>
              <a:gd name="connsiteX4" fmla="*/ 3046 w 10183"/>
              <a:gd name="connsiteY4" fmla="*/ 7766 h 10009"/>
              <a:gd name="connsiteX5" fmla="*/ 5870 w 10183"/>
              <a:gd name="connsiteY5" fmla="*/ 9869 h 10009"/>
              <a:gd name="connsiteX6" fmla="*/ 8895 w 10183"/>
              <a:gd name="connsiteY6" fmla="*/ 8950 h 10009"/>
              <a:gd name="connsiteX7" fmla="*/ 10127 w 10183"/>
              <a:gd name="connsiteY7" fmla="*/ 4213 h 10009"/>
              <a:gd name="connsiteX8" fmla="*/ 9409 w 10183"/>
              <a:gd name="connsiteY8" fmla="*/ 1285 h 10009"/>
              <a:gd name="connsiteX9" fmla="*/ 2072 w 10183"/>
              <a:gd name="connsiteY9" fmla="*/ 5 h 1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83" h="10009">
                <a:moveTo>
                  <a:pt x="2072" y="5"/>
                </a:moveTo>
                <a:cubicBezTo>
                  <a:pt x="510" y="-41"/>
                  <a:pt x="226" y="290"/>
                  <a:pt x="38" y="1007"/>
                </a:cubicBezTo>
                <a:cubicBezTo>
                  <a:pt x="-150" y="1723"/>
                  <a:pt x="401" y="3570"/>
                  <a:pt x="942" y="4304"/>
                </a:cubicBezTo>
                <a:cubicBezTo>
                  <a:pt x="1482" y="5038"/>
                  <a:pt x="2932" y="4833"/>
                  <a:pt x="3282" y="5411"/>
                </a:cubicBezTo>
                <a:cubicBezTo>
                  <a:pt x="3633" y="5988"/>
                  <a:pt x="2636" y="7004"/>
                  <a:pt x="3046" y="7766"/>
                </a:cubicBezTo>
                <a:lnTo>
                  <a:pt x="5870" y="9869"/>
                </a:lnTo>
                <a:cubicBezTo>
                  <a:pt x="6632" y="10227"/>
                  <a:pt x="8186" y="9893"/>
                  <a:pt x="8895" y="8950"/>
                </a:cubicBezTo>
                <a:cubicBezTo>
                  <a:pt x="9605" y="8007"/>
                  <a:pt x="10324" y="5318"/>
                  <a:pt x="10127" y="4213"/>
                </a:cubicBezTo>
                <a:cubicBezTo>
                  <a:pt x="9888" y="3237"/>
                  <a:pt x="10751" y="1986"/>
                  <a:pt x="9409" y="1285"/>
                </a:cubicBezTo>
                <a:cubicBezTo>
                  <a:pt x="8067" y="584"/>
                  <a:pt x="3634" y="51"/>
                  <a:pt x="2072" y="5"/>
                </a:cubicBez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  <a:extLst/>
        </p:spPr>
        <p:txBody>
          <a:bodyPr/>
          <a:lstStyle/>
          <a:p>
            <a:endParaRPr lang="ru-RU"/>
          </a:p>
        </p:txBody>
      </p:sp>
      <p:sp>
        <p:nvSpPr>
          <p:cNvPr id="17419" name="Freeform 11">
            <a:hlinkClick r:id="" action="ppaction://macro?name=Wrong"/>
          </p:cNvPr>
          <p:cNvSpPr>
            <a:spLocks/>
          </p:cNvSpPr>
          <p:nvPr/>
        </p:nvSpPr>
        <p:spPr bwMode="auto">
          <a:xfrm>
            <a:off x="6300788" y="1773238"/>
            <a:ext cx="2632075" cy="2298700"/>
          </a:xfrm>
          <a:custGeom>
            <a:avLst/>
            <a:gdLst>
              <a:gd name="T0" fmla="*/ 17 w 1658"/>
              <a:gd name="T1" fmla="*/ 0 h 1448"/>
              <a:gd name="T2" fmla="*/ 0 w 1658"/>
              <a:gd name="T3" fmla="*/ 200 h 1448"/>
              <a:gd name="T4" fmla="*/ 848 w 1658"/>
              <a:gd name="T5" fmla="*/ 1170 h 1448"/>
              <a:gd name="T6" fmla="*/ 1265 w 1658"/>
              <a:gd name="T7" fmla="*/ 1448 h 1448"/>
              <a:gd name="T8" fmla="*/ 1510 w 1658"/>
              <a:gd name="T9" fmla="*/ 1012 h 1448"/>
              <a:gd name="T10" fmla="*/ 1658 w 1658"/>
              <a:gd name="T11" fmla="*/ 768 h 1448"/>
              <a:gd name="T12" fmla="*/ 543 w 1658"/>
              <a:gd name="T13" fmla="*/ 79 h 1448"/>
              <a:gd name="T14" fmla="*/ 17 w 1658"/>
              <a:gd name="T15" fmla="*/ 0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58" h="1448">
                <a:moveTo>
                  <a:pt x="17" y="0"/>
                </a:moveTo>
                <a:lnTo>
                  <a:pt x="0" y="200"/>
                </a:lnTo>
                <a:lnTo>
                  <a:pt x="848" y="1170"/>
                </a:lnTo>
                <a:lnTo>
                  <a:pt x="1265" y="1448"/>
                </a:lnTo>
                <a:lnTo>
                  <a:pt x="1510" y="1012"/>
                </a:lnTo>
                <a:lnTo>
                  <a:pt x="1658" y="768"/>
                </a:lnTo>
                <a:lnTo>
                  <a:pt x="543" y="79"/>
                </a:lnTo>
                <a:lnTo>
                  <a:pt x="17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  <a:ex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115616" y="5085184"/>
            <a:ext cx="3744416" cy="1440160"/>
          </a:xfrm>
          <a:prstGeom prst="roundRect">
            <a:avLst>
              <a:gd name="adj" fmla="val 7661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50" y="1342231"/>
            <a:ext cx="81724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AutoShape 6">
            <a:hlinkClick r:id="" action="ppaction://macro?name=Correct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2484438" y="5300663"/>
            <a:ext cx="1008062" cy="10080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ru-RU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3" name="AutoShape 7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1403350" y="5300663"/>
            <a:ext cx="1008063" cy="10080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ru-RU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4" name="AutoShape 8">
            <a:hlinkClick r:id="" action="ppaction://macro?name=Wrong" highlightClick="1"/>
          </p:cNvPr>
          <p:cNvSpPr>
            <a:spLocks noChangeArrowheads="1"/>
          </p:cNvSpPr>
          <p:nvPr/>
        </p:nvSpPr>
        <p:spPr bwMode="auto">
          <a:xfrm>
            <a:off x="3563938" y="5300663"/>
            <a:ext cx="1008062" cy="10080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  <a:endParaRPr lang="ru-RU" sz="4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48713" cy="1431925"/>
          </a:xfrm>
        </p:spPr>
        <p:txBody>
          <a:bodyPr/>
          <a:lstStyle/>
          <a:p>
            <a:r>
              <a:rPr lang="ru-RU" sz="4000" dirty="0">
                <a:solidFill>
                  <a:srgbClr val="FF3300"/>
                </a:solidFill>
              </a:rPr>
              <a:t>Сколько котят бежит за мамой?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3300"/>
                </a:solidFill>
              </a:rPr>
              <a:t>Какой предмет имеет форму конуса?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902" y="2090738"/>
            <a:ext cx="8492570" cy="269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6">
            <a:hlinkClick r:id="" action="ppaction://macro?name=Correct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5219700" y="2349500"/>
            <a:ext cx="1414463" cy="23764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7" name="Rectangle 13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2843213" y="2852738"/>
            <a:ext cx="2063750" cy="18002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8" name="Rectangle 14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395288" y="2205038"/>
            <a:ext cx="1873250" cy="23764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9" name="Rectangle 15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6659563" y="2420938"/>
            <a:ext cx="1728787" cy="23050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6935" y="1522272"/>
            <a:ext cx="4724400" cy="5150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Oval 6">
            <a:hlinkClick r:id="" action="ppaction://macro?name=Wrong"/>
          </p:cNvPr>
          <p:cNvSpPr>
            <a:spLocks noChangeArrowheads="1"/>
          </p:cNvSpPr>
          <p:nvPr/>
        </p:nvSpPr>
        <p:spPr bwMode="auto">
          <a:xfrm rot="18118138">
            <a:off x="5765007" y="5647531"/>
            <a:ext cx="369888" cy="238125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Oval 8">
            <a:hlinkClick r:id="" action="ppaction://macro?name=Wrong"/>
          </p:cNvPr>
          <p:cNvSpPr>
            <a:spLocks noChangeArrowheads="1"/>
          </p:cNvSpPr>
          <p:nvPr/>
        </p:nvSpPr>
        <p:spPr bwMode="auto">
          <a:xfrm rot="19936376">
            <a:off x="6112786" y="5328315"/>
            <a:ext cx="384808" cy="22756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1" name="Oval 9">
            <a:hlinkClick r:id="" action="ppaction://macro?name=Correct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 rot="2326840">
            <a:off x="6080126" y="5601494"/>
            <a:ext cx="369887" cy="238125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2" name="Oval 10">
            <a:hlinkClick r:id="" action="ppaction://macro?name=Wrong"/>
          </p:cNvPr>
          <p:cNvSpPr>
            <a:spLocks noChangeArrowheads="1"/>
          </p:cNvSpPr>
          <p:nvPr/>
        </p:nvSpPr>
        <p:spPr bwMode="auto">
          <a:xfrm rot="15946484">
            <a:off x="5847409" y="5201212"/>
            <a:ext cx="369887" cy="248943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3" name="Oval 11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5607050" y="5434013"/>
            <a:ext cx="369888" cy="220662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47125" cy="1431925"/>
          </a:xfrm>
        </p:spPr>
        <p:txBody>
          <a:bodyPr/>
          <a:lstStyle/>
          <a:p>
            <a:r>
              <a:rPr lang="ru-RU" sz="4000" dirty="0">
                <a:solidFill>
                  <a:srgbClr val="FF3300"/>
                </a:solidFill>
              </a:rPr>
              <a:t>На какой лепесток последней ромашки сядет божья коровка?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076056" y="620688"/>
            <a:ext cx="3234267" cy="2730624"/>
          </a:xfrm>
          <a:prstGeom prst="roundRect">
            <a:avLst>
              <a:gd name="adj" fmla="val 7661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595563"/>
            <a:ext cx="7543800" cy="35004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sz="4800">
                <a:solidFill>
                  <a:srgbClr val="FF3300"/>
                </a:solidFill>
                <a:latin typeface="Comic Sans MS" panose="030F0702030302020204" pitchFamily="66" charset="0"/>
              </a:rPr>
              <a:t>Молодец!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4800">
                <a:solidFill>
                  <a:srgbClr val="FF3300"/>
                </a:solidFill>
                <a:latin typeface="Comic Sans MS" panose="030F0702030302020204" pitchFamily="66" charset="0"/>
              </a:rPr>
              <a:t>Ты правильно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4800">
                <a:solidFill>
                  <a:srgbClr val="FF3300"/>
                </a:solidFill>
                <a:latin typeface="Comic Sans MS" panose="030F0702030302020204" pitchFamily="66" charset="0"/>
              </a:rPr>
              <a:t>выполнил все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4800">
                <a:solidFill>
                  <a:srgbClr val="FF3300"/>
                </a:solidFill>
                <a:latin typeface="Comic Sans MS" panose="030F0702030302020204" pitchFamily="66" charset="0"/>
              </a:rPr>
              <a:t>задания!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847" y="785334"/>
            <a:ext cx="3145930" cy="2304256"/>
          </a:xfrm>
          <a:prstGeom prst="rect">
            <a:avLst/>
          </a:prstGeom>
        </p:spPr>
      </p:pic>
      <p:sp>
        <p:nvSpPr>
          <p:cNvPr id="5" name="Прямоугольник 4">
            <a:hlinkClick r:id="" action="ppaction://hlinkshowjump?jump=nex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971600" y="1124744"/>
            <a:ext cx="6400800" cy="2713856"/>
          </a:xfrm>
        </p:spPr>
        <p:txBody>
          <a:bodyPr/>
          <a:lstStyle/>
          <a:p>
            <a:r>
              <a:rPr lang="ru-RU" sz="4400" dirty="0">
                <a:solidFill>
                  <a:srgbClr val="FF0000"/>
                </a:solidFill>
              </a:rPr>
              <a:t>Выполнила: Колесникова Светлана Николаевна</a:t>
            </a:r>
            <a:br>
              <a:rPr lang="ru-RU" sz="4400" dirty="0">
                <a:solidFill>
                  <a:srgbClr val="FF0000"/>
                </a:solidFill>
              </a:rPr>
            </a:br>
            <a:r>
              <a:rPr lang="ru-RU" sz="4400" dirty="0">
                <a:solidFill>
                  <a:srgbClr val="FF0000"/>
                </a:solidFill>
              </a:rPr>
              <a:t>Воспитатель ГБОУ СОШ п. Восточный СП д/с «Колокольчик»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52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93675"/>
            <a:ext cx="7543800" cy="1252538"/>
          </a:xfrm>
        </p:spPr>
        <p:txBody>
          <a:bodyPr/>
          <a:lstStyle/>
          <a:p>
            <a:r>
              <a:rPr lang="ru-RU" sz="4000" dirty="0">
                <a:solidFill>
                  <a:srgbClr val="FF3300"/>
                </a:solidFill>
              </a:rPr>
              <a:t>Найди фрагмент, которого нет на картинке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8" y="1559762"/>
            <a:ext cx="5364162" cy="507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>
            <a:hlinkClick r:id="" action="ppaction://macro?name=Wrong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788" y="1505744"/>
            <a:ext cx="1800225" cy="170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>
            <a:hlinkClick r:id="" action="ppaction://macro?name=Correct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3288" y="3270250"/>
            <a:ext cx="1795225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>
            <a:hlinkClick r:id="" action="ppaction://macro?name=Wrong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788" y="5029994"/>
            <a:ext cx="1800225" cy="170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2204864"/>
            <a:ext cx="7128792" cy="3384376"/>
          </a:xfrm>
          <a:prstGeom prst="roundRect">
            <a:avLst>
              <a:gd name="adj" fmla="val 7661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3300"/>
                </a:solidFill>
              </a:rPr>
              <a:t>Найди</a:t>
            </a:r>
            <a:r>
              <a:rPr lang="ru-RU" sz="4000" dirty="0"/>
              <a:t> </a:t>
            </a:r>
            <a:r>
              <a:rPr lang="ru-RU" sz="4000" dirty="0">
                <a:solidFill>
                  <a:srgbClr val="FF3300"/>
                </a:solidFill>
              </a:rPr>
              <a:t>правильную</a:t>
            </a:r>
            <a:r>
              <a:rPr lang="ru-RU" sz="4000" dirty="0"/>
              <a:t> </a:t>
            </a:r>
            <a:r>
              <a:rPr lang="ru-RU" sz="4000" dirty="0">
                <a:solidFill>
                  <a:srgbClr val="FF3300"/>
                </a:solidFill>
              </a:rPr>
              <a:t>заплатку</a:t>
            </a:r>
            <a:r>
              <a:rPr lang="ru-RU" sz="4000" dirty="0"/>
              <a:t> </a:t>
            </a:r>
            <a:r>
              <a:rPr lang="ru-RU" sz="4000" dirty="0">
                <a:solidFill>
                  <a:srgbClr val="FF3300"/>
                </a:solidFill>
              </a:rPr>
              <a:t>для</a:t>
            </a:r>
            <a:r>
              <a:rPr lang="ru-RU" sz="4000" dirty="0"/>
              <a:t> </a:t>
            </a:r>
            <a:r>
              <a:rPr lang="ru-RU" sz="4000" dirty="0">
                <a:solidFill>
                  <a:srgbClr val="FF3300"/>
                </a:solidFill>
              </a:rPr>
              <a:t>коврика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813" y="2349500"/>
            <a:ext cx="3543300" cy="287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>
            <a:hlinkClick r:id="" action="ppaction://macro?name=Wrong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420888"/>
            <a:ext cx="8667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>
            <a:hlinkClick r:id="" action="ppaction://macro?name=Wrong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5" y="3281843"/>
            <a:ext cx="8667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>
            <a:hlinkClick r:id="" action="ppaction://macro?name=Wrong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2921" y="4115016"/>
            <a:ext cx="8667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>
            <a:hlinkClick r:id="" action="ppaction://macro?name=Wrong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696" y="2420888"/>
            <a:ext cx="8667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>
            <a:hlinkClick r:id="" action="ppaction://macro?name=Wrong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1283" y="3281843"/>
            <a:ext cx="8921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>
            <a:hlinkClick r:id="" action="ppaction://macro?name=Wrong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1506" y="4115016"/>
            <a:ext cx="8667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>
            <a:hlinkClick r:id="" action="ppaction://macro?name=Correct">
              <a:snd r:embed="rId9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3296" y="2420888"/>
            <a:ext cx="8667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>
            <a:hlinkClick r:id="" action="ppaction://macro?name=Wrong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81"/>
          <a:stretch>
            <a:fillRect/>
          </a:stretch>
        </p:blipFill>
        <p:spPr bwMode="auto">
          <a:xfrm>
            <a:off x="7198221" y="3263487"/>
            <a:ext cx="836613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>
            <a:hlinkClick r:id="" action="ppaction://macro?name=Wrong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8059" y="4121798"/>
            <a:ext cx="8667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93044"/>
            <a:ext cx="9144000" cy="536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Rectangle 6">
            <a:hlinkClick r:id="" action="ppaction://macro?name=Correct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5724525" y="3357563"/>
            <a:ext cx="647700" cy="26638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Rectangle 7">
            <a:hlinkClick r:id="" action="ppaction://macro?name=Wrong"/>
          </p:cNvPr>
          <p:cNvSpPr>
            <a:spLocks noChangeArrowheads="1"/>
          </p:cNvSpPr>
          <p:nvPr/>
        </p:nvSpPr>
        <p:spPr bwMode="auto">
          <a:xfrm rot="381768">
            <a:off x="6723063" y="3067050"/>
            <a:ext cx="647700" cy="29527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Rectangle 8">
            <a:hlinkClick r:id="" action="ppaction://macro?name=Wrong"/>
          </p:cNvPr>
          <p:cNvSpPr>
            <a:spLocks noChangeArrowheads="1"/>
          </p:cNvSpPr>
          <p:nvPr/>
        </p:nvSpPr>
        <p:spPr bwMode="auto">
          <a:xfrm rot="-160181">
            <a:off x="4729163" y="2779713"/>
            <a:ext cx="647700" cy="32400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Rectangle 9">
            <a:hlinkClick r:id="" action="ppaction://macro?name=Wrong"/>
          </p:cNvPr>
          <p:cNvSpPr>
            <a:spLocks noChangeArrowheads="1"/>
          </p:cNvSpPr>
          <p:nvPr/>
        </p:nvSpPr>
        <p:spPr bwMode="auto">
          <a:xfrm rot="-282759">
            <a:off x="7667625" y="2708275"/>
            <a:ext cx="647700" cy="32416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543800" cy="1431925"/>
          </a:xfrm>
        </p:spPr>
        <p:txBody>
          <a:bodyPr/>
          <a:lstStyle/>
          <a:p>
            <a:r>
              <a:rPr lang="ru-RU" sz="4000" dirty="0">
                <a:solidFill>
                  <a:srgbClr val="FF3300"/>
                </a:solidFill>
              </a:rPr>
              <a:t>Какая палка подойдёт лыжнику?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98563"/>
            <a:ext cx="9144000" cy="542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Rectangle 5">
            <a:hlinkClick r:id="" action="ppaction://macro?name=Correct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5580063" y="2768600"/>
            <a:ext cx="504825" cy="27368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Rectangle 8">
            <a:hlinkClick r:id="" action="ppaction://macro?name=Wrong"/>
          </p:cNvPr>
          <p:cNvSpPr>
            <a:spLocks noChangeArrowheads="1"/>
          </p:cNvSpPr>
          <p:nvPr/>
        </p:nvSpPr>
        <p:spPr bwMode="auto">
          <a:xfrm rot="2087761">
            <a:off x="4468813" y="3371850"/>
            <a:ext cx="361950" cy="18002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Rectangle 10">
            <a:hlinkClick r:id="" action="ppaction://macro?name=Wrong"/>
          </p:cNvPr>
          <p:cNvSpPr>
            <a:spLocks noChangeArrowheads="1"/>
          </p:cNvSpPr>
          <p:nvPr/>
        </p:nvSpPr>
        <p:spPr bwMode="auto">
          <a:xfrm rot="5255578">
            <a:off x="6657182" y="3559968"/>
            <a:ext cx="431800" cy="14398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0"/>
            <a:ext cx="6516688" cy="1125538"/>
          </a:xfrm>
        </p:spPr>
        <p:txBody>
          <a:bodyPr/>
          <a:lstStyle/>
          <a:p>
            <a:r>
              <a:rPr lang="ru-RU" sz="3200" dirty="0" smtClean="0">
                <a:solidFill>
                  <a:srgbClr val="FF3300"/>
                </a:solidFill>
              </a:rPr>
              <a:t>Помоги детям спасти котика.</a:t>
            </a:r>
            <a:br>
              <a:rPr lang="ru-RU" sz="3200" dirty="0" smtClean="0">
                <a:solidFill>
                  <a:srgbClr val="FF3300"/>
                </a:solidFill>
              </a:rPr>
            </a:br>
            <a:r>
              <a:rPr lang="ru-RU" sz="3200" dirty="0" smtClean="0">
                <a:solidFill>
                  <a:srgbClr val="FF3300"/>
                </a:solidFill>
              </a:rPr>
              <a:t>Выбери нужную дощечку</a:t>
            </a:r>
            <a:endParaRPr lang="ru-RU" sz="3200" dirty="0">
              <a:solidFill>
                <a:srgbClr val="FF3300"/>
              </a:solidFill>
            </a:endParaRPr>
          </a:p>
        </p:txBody>
      </p:sp>
      <p:sp>
        <p:nvSpPr>
          <p:cNvPr id="8204" name="Rectangle 12">
            <a:hlinkClick r:id="" action="ppaction://macro?name=Wrong"/>
          </p:cNvPr>
          <p:cNvSpPr>
            <a:spLocks noChangeArrowheads="1"/>
          </p:cNvSpPr>
          <p:nvPr/>
        </p:nvSpPr>
        <p:spPr bwMode="auto">
          <a:xfrm rot="8660262">
            <a:off x="7764463" y="3449638"/>
            <a:ext cx="323850" cy="16906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268760"/>
            <a:ext cx="144016" cy="216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6632"/>
            <a:ext cx="8229600" cy="1773238"/>
          </a:xfrm>
        </p:spPr>
        <p:txBody>
          <a:bodyPr/>
          <a:lstStyle/>
          <a:p>
            <a:r>
              <a:rPr lang="ru-RU" sz="3200" dirty="0">
                <a:solidFill>
                  <a:srgbClr val="FF3300"/>
                </a:solidFill>
              </a:rPr>
              <a:t>К домику ослика </a:t>
            </a:r>
            <a:r>
              <a:rPr lang="ru-RU" sz="3200" dirty="0" err="1">
                <a:solidFill>
                  <a:srgbClr val="FF3300"/>
                </a:solidFill>
              </a:rPr>
              <a:t>Иа-Иа</a:t>
            </a:r>
            <a:r>
              <a:rPr lang="ru-RU" sz="3200" dirty="0">
                <a:solidFill>
                  <a:srgbClr val="FF3300"/>
                </a:solidFill>
              </a:rPr>
              <a:t> надо идти направо, а к домику Совы </a:t>
            </a:r>
            <a:r>
              <a:rPr lang="ru-RU" sz="3200" dirty="0">
                <a:solidFill>
                  <a:srgbClr val="FF3300"/>
                </a:solidFill>
                <a:cs typeface="Arial" panose="020B0604020202020204" pitchFamily="34" charset="0"/>
              </a:rPr>
              <a:t>– налево. В каком домике живёт ослик?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5" y="2032000"/>
            <a:ext cx="9137989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Rectangle 6">
            <a:hlinkClick r:id="" action="ppaction://macro?name=Correct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659563" y="2032000"/>
            <a:ext cx="1944687" cy="25209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Rectangle 8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468313" y="2463800"/>
            <a:ext cx="2447925" cy="23050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1520" y="2420888"/>
            <a:ext cx="8712968" cy="3312368"/>
          </a:xfrm>
          <a:prstGeom prst="roundRect">
            <a:avLst>
              <a:gd name="adj" fmla="val 7661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3300"/>
                </a:solidFill>
              </a:rPr>
              <a:t>Что лишнее из этих предметов?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288" y="2637666"/>
            <a:ext cx="8424862" cy="268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Rectangle 5">
            <a:hlinkClick r:id="" action="ppaction://macro?name=Correct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4572000" y="4292600"/>
            <a:ext cx="1152525" cy="108061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6009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Rectangle 7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6300788" y="3357563"/>
            <a:ext cx="1223962" cy="18002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6009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Rectangle 9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4059002" y="2982769"/>
            <a:ext cx="2541228" cy="1441146"/>
          </a:xfrm>
          <a:custGeom>
            <a:avLst/>
            <a:gdLst>
              <a:gd name="connsiteX0" fmla="*/ 0 w 2376488"/>
              <a:gd name="connsiteY0" fmla="*/ 0 h 1152525"/>
              <a:gd name="connsiteX1" fmla="*/ 2376488 w 2376488"/>
              <a:gd name="connsiteY1" fmla="*/ 0 h 1152525"/>
              <a:gd name="connsiteX2" fmla="*/ 2376488 w 2376488"/>
              <a:gd name="connsiteY2" fmla="*/ 1152525 h 1152525"/>
              <a:gd name="connsiteX3" fmla="*/ 0 w 2376488"/>
              <a:gd name="connsiteY3" fmla="*/ 1152525 h 1152525"/>
              <a:gd name="connsiteX4" fmla="*/ 0 w 2376488"/>
              <a:gd name="connsiteY4" fmla="*/ 0 h 1152525"/>
              <a:gd name="connsiteX0" fmla="*/ 0 w 2376488"/>
              <a:gd name="connsiteY0" fmla="*/ 0 h 1364192"/>
              <a:gd name="connsiteX1" fmla="*/ 2376488 w 2376488"/>
              <a:gd name="connsiteY1" fmla="*/ 0 h 1364192"/>
              <a:gd name="connsiteX2" fmla="*/ 2122488 w 2376488"/>
              <a:gd name="connsiteY2" fmla="*/ 1364192 h 1364192"/>
              <a:gd name="connsiteX3" fmla="*/ 0 w 2376488"/>
              <a:gd name="connsiteY3" fmla="*/ 1152525 h 1364192"/>
              <a:gd name="connsiteX4" fmla="*/ 0 w 2376488"/>
              <a:gd name="connsiteY4" fmla="*/ 0 h 1364192"/>
              <a:gd name="connsiteX0" fmla="*/ 0 w 2554288"/>
              <a:gd name="connsiteY0" fmla="*/ 0 h 1364192"/>
              <a:gd name="connsiteX1" fmla="*/ 2554288 w 2554288"/>
              <a:gd name="connsiteY1" fmla="*/ 42334 h 1364192"/>
              <a:gd name="connsiteX2" fmla="*/ 2122488 w 2554288"/>
              <a:gd name="connsiteY2" fmla="*/ 1364192 h 1364192"/>
              <a:gd name="connsiteX3" fmla="*/ 0 w 2554288"/>
              <a:gd name="connsiteY3" fmla="*/ 1152525 h 1364192"/>
              <a:gd name="connsiteX4" fmla="*/ 0 w 2554288"/>
              <a:gd name="connsiteY4" fmla="*/ 0 h 1364192"/>
              <a:gd name="connsiteX0" fmla="*/ 0 w 2571221"/>
              <a:gd name="connsiteY0" fmla="*/ 16933 h 1381125"/>
              <a:gd name="connsiteX1" fmla="*/ 2571221 w 2571221"/>
              <a:gd name="connsiteY1" fmla="*/ 0 h 1381125"/>
              <a:gd name="connsiteX2" fmla="*/ 2122488 w 2571221"/>
              <a:gd name="connsiteY2" fmla="*/ 1381125 h 1381125"/>
              <a:gd name="connsiteX3" fmla="*/ 0 w 2571221"/>
              <a:gd name="connsiteY3" fmla="*/ 1169458 h 1381125"/>
              <a:gd name="connsiteX4" fmla="*/ 0 w 2571221"/>
              <a:gd name="connsiteY4" fmla="*/ 16933 h 1381125"/>
              <a:gd name="connsiteX0" fmla="*/ 0 w 2711993"/>
              <a:gd name="connsiteY0" fmla="*/ 167788 h 1531980"/>
              <a:gd name="connsiteX1" fmla="*/ 2571221 w 2711993"/>
              <a:gd name="connsiteY1" fmla="*/ 150855 h 1531980"/>
              <a:gd name="connsiteX2" fmla="*/ 2122488 w 2711993"/>
              <a:gd name="connsiteY2" fmla="*/ 1531980 h 1531980"/>
              <a:gd name="connsiteX3" fmla="*/ 0 w 2711993"/>
              <a:gd name="connsiteY3" fmla="*/ 1320313 h 1531980"/>
              <a:gd name="connsiteX4" fmla="*/ 0 w 2711993"/>
              <a:gd name="connsiteY4" fmla="*/ 167788 h 1531980"/>
              <a:gd name="connsiteX0" fmla="*/ 0 w 2519477"/>
              <a:gd name="connsiteY0" fmla="*/ 154174 h 1518366"/>
              <a:gd name="connsiteX1" fmla="*/ 2308754 w 2519477"/>
              <a:gd name="connsiteY1" fmla="*/ 162641 h 1518366"/>
              <a:gd name="connsiteX2" fmla="*/ 2122488 w 2519477"/>
              <a:gd name="connsiteY2" fmla="*/ 1518366 h 1518366"/>
              <a:gd name="connsiteX3" fmla="*/ 0 w 2519477"/>
              <a:gd name="connsiteY3" fmla="*/ 1306699 h 1518366"/>
              <a:gd name="connsiteX4" fmla="*/ 0 w 2519477"/>
              <a:gd name="connsiteY4" fmla="*/ 154174 h 1518366"/>
              <a:gd name="connsiteX0" fmla="*/ 294024 w 2813501"/>
              <a:gd name="connsiteY0" fmla="*/ 154174 h 1518366"/>
              <a:gd name="connsiteX1" fmla="*/ 2602778 w 2813501"/>
              <a:gd name="connsiteY1" fmla="*/ 162641 h 1518366"/>
              <a:gd name="connsiteX2" fmla="*/ 2416512 w 2813501"/>
              <a:gd name="connsiteY2" fmla="*/ 1518366 h 1518366"/>
              <a:gd name="connsiteX3" fmla="*/ 294024 w 2813501"/>
              <a:gd name="connsiteY3" fmla="*/ 1306699 h 1518366"/>
              <a:gd name="connsiteX4" fmla="*/ 294024 w 2813501"/>
              <a:gd name="connsiteY4" fmla="*/ 154174 h 1518366"/>
              <a:gd name="connsiteX0" fmla="*/ 418189 w 2937666"/>
              <a:gd name="connsiteY0" fmla="*/ 154174 h 1518366"/>
              <a:gd name="connsiteX1" fmla="*/ 2726943 w 2937666"/>
              <a:gd name="connsiteY1" fmla="*/ 162641 h 1518366"/>
              <a:gd name="connsiteX2" fmla="*/ 2540677 w 2937666"/>
              <a:gd name="connsiteY2" fmla="*/ 1518366 h 1518366"/>
              <a:gd name="connsiteX3" fmla="*/ 418189 w 2937666"/>
              <a:gd name="connsiteY3" fmla="*/ 1306699 h 1518366"/>
              <a:gd name="connsiteX4" fmla="*/ 418189 w 2937666"/>
              <a:gd name="connsiteY4" fmla="*/ 154174 h 1518366"/>
              <a:gd name="connsiteX0" fmla="*/ 227336 w 2746813"/>
              <a:gd name="connsiteY0" fmla="*/ 153654 h 1517846"/>
              <a:gd name="connsiteX1" fmla="*/ 2536090 w 2746813"/>
              <a:gd name="connsiteY1" fmla="*/ 162121 h 1517846"/>
              <a:gd name="connsiteX2" fmla="*/ 2349824 w 2746813"/>
              <a:gd name="connsiteY2" fmla="*/ 1517846 h 1517846"/>
              <a:gd name="connsiteX3" fmla="*/ 566003 w 2746813"/>
              <a:gd name="connsiteY3" fmla="*/ 1323112 h 1517846"/>
              <a:gd name="connsiteX4" fmla="*/ 227336 w 2746813"/>
              <a:gd name="connsiteY4" fmla="*/ 153654 h 1517846"/>
              <a:gd name="connsiteX0" fmla="*/ 161394 w 2562935"/>
              <a:gd name="connsiteY0" fmla="*/ 222876 h 1460068"/>
              <a:gd name="connsiteX1" fmla="*/ 2360081 w 2562935"/>
              <a:gd name="connsiteY1" fmla="*/ 104343 h 1460068"/>
              <a:gd name="connsiteX2" fmla="*/ 2173815 w 2562935"/>
              <a:gd name="connsiteY2" fmla="*/ 1460068 h 1460068"/>
              <a:gd name="connsiteX3" fmla="*/ 389994 w 2562935"/>
              <a:gd name="connsiteY3" fmla="*/ 1265334 h 1460068"/>
              <a:gd name="connsiteX4" fmla="*/ 161394 w 2562935"/>
              <a:gd name="connsiteY4" fmla="*/ 222876 h 1460068"/>
              <a:gd name="connsiteX0" fmla="*/ 156515 w 2508899"/>
              <a:gd name="connsiteY0" fmla="*/ 221627 h 1441886"/>
              <a:gd name="connsiteX1" fmla="*/ 2355202 w 2508899"/>
              <a:gd name="connsiteY1" fmla="*/ 103094 h 1441886"/>
              <a:gd name="connsiteX2" fmla="*/ 2041936 w 2508899"/>
              <a:gd name="connsiteY2" fmla="*/ 1441886 h 1441886"/>
              <a:gd name="connsiteX3" fmla="*/ 385115 w 2508899"/>
              <a:gd name="connsiteY3" fmla="*/ 1264085 h 1441886"/>
              <a:gd name="connsiteX4" fmla="*/ 156515 w 2508899"/>
              <a:gd name="connsiteY4" fmla="*/ 221627 h 1441886"/>
              <a:gd name="connsiteX0" fmla="*/ 129136 w 2441650"/>
              <a:gd name="connsiteY0" fmla="*/ 221627 h 1508018"/>
              <a:gd name="connsiteX1" fmla="*/ 2327823 w 2441650"/>
              <a:gd name="connsiteY1" fmla="*/ 103094 h 1508018"/>
              <a:gd name="connsiteX2" fmla="*/ 2014557 w 2441650"/>
              <a:gd name="connsiteY2" fmla="*/ 1441886 h 1508018"/>
              <a:gd name="connsiteX3" fmla="*/ 1187469 w 2441650"/>
              <a:gd name="connsiteY3" fmla="*/ 1250856 h 1508018"/>
              <a:gd name="connsiteX4" fmla="*/ 357736 w 2441650"/>
              <a:gd name="connsiteY4" fmla="*/ 1264085 h 1508018"/>
              <a:gd name="connsiteX5" fmla="*/ 129136 w 2441650"/>
              <a:gd name="connsiteY5" fmla="*/ 221627 h 1508018"/>
              <a:gd name="connsiteX0" fmla="*/ 191266 w 2503780"/>
              <a:gd name="connsiteY0" fmla="*/ 217879 h 1504270"/>
              <a:gd name="connsiteX1" fmla="*/ 2389953 w 2503780"/>
              <a:gd name="connsiteY1" fmla="*/ 99346 h 1504270"/>
              <a:gd name="connsiteX2" fmla="*/ 2076687 w 2503780"/>
              <a:gd name="connsiteY2" fmla="*/ 1438138 h 1504270"/>
              <a:gd name="connsiteX3" fmla="*/ 1249599 w 2503780"/>
              <a:gd name="connsiteY3" fmla="*/ 1247108 h 1504270"/>
              <a:gd name="connsiteX4" fmla="*/ 233600 w 2503780"/>
              <a:gd name="connsiteY4" fmla="*/ 1167203 h 1504270"/>
              <a:gd name="connsiteX5" fmla="*/ 191266 w 2503780"/>
              <a:gd name="connsiteY5" fmla="*/ 217879 h 1504270"/>
              <a:gd name="connsiteX0" fmla="*/ 191266 w 2541228"/>
              <a:gd name="connsiteY0" fmla="*/ 212869 h 1441146"/>
              <a:gd name="connsiteX1" fmla="*/ 2389953 w 2541228"/>
              <a:gd name="connsiteY1" fmla="*/ 94336 h 1441146"/>
              <a:gd name="connsiteX2" fmla="*/ 2212153 w 2541228"/>
              <a:gd name="connsiteY2" fmla="*/ 1365395 h 1441146"/>
              <a:gd name="connsiteX3" fmla="*/ 1249599 w 2541228"/>
              <a:gd name="connsiteY3" fmla="*/ 1242098 h 1441146"/>
              <a:gd name="connsiteX4" fmla="*/ 233600 w 2541228"/>
              <a:gd name="connsiteY4" fmla="*/ 1162193 h 1441146"/>
              <a:gd name="connsiteX5" fmla="*/ 191266 w 2541228"/>
              <a:gd name="connsiteY5" fmla="*/ 212869 h 144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1228" h="1441146">
                <a:moveTo>
                  <a:pt x="191266" y="212869"/>
                </a:moveTo>
                <a:cubicBezTo>
                  <a:pt x="550658" y="34893"/>
                  <a:pt x="2053139" y="-97752"/>
                  <a:pt x="2389953" y="94336"/>
                </a:cubicBezTo>
                <a:cubicBezTo>
                  <a:pt x="2726767" y="286424"/>
                  <a:pt x="2426201" y="1150112"/>
                  <a:pt x="2212153" y="1365395"/>
                </a:cubicBezTo>
                <a:cubicBezTo>
                  <a:pt x="1998105" y="1580678"/>
                  <a:pt x="1525736" y="1271731"/>
                  <a:pt x="1249599" y="1242098"/>
                </a:cubicBezTo>
                <a:cubicBezTo>
                  <a:pt x="973462" y="1212465"/>
                  <a:pt x="409989" y="1333731"/>
                  <a:pt x="233600" y="1162193"/>
                </a:cubicBezTo>
                <a:cubicBezTo>
                  <a:pt x="57211" y="990655"/>
                  <a:pt x="-168126" y="390845"/>
                  <a:pt x="191266" y="212869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6009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Rectangle 10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7524750" y="2708275"/>
            <a:ext cx="1223963" cy="25923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6009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Rectangle 11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1547813" y="2924175"/>
            <a:ext cx="2519362" cy="18002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6009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2" name="Rectangle 12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2555875" y="4365625"/>
            <a:ext cx="1655763" cy="8636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6009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Rectangle 13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395288" y="3429000"/>
            <a:ext cx="1728787" cy="15843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6009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3300"/>
                </a:solidFill>
              </a:rPr>
              <a:t>Какой зайчик живёт в последнем домике?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597" y="1885819"/>
            <a:ext cx="3678237" cy="417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3063" y="4829371"/>
            <a:ext cx="4427537" cy="122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Rectangle 5">
            <a:hlinkClick r:id="" action="ppaction://macro?name=Correct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5364163" y="4882332"/>
            <a:ext cx="1054100" cy="10795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Rectangle 8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6442075" y="4907732"/>
            <a:ext cx="1003300" cy="10445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Rectangle 9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7467600" y="4891857"/>
            <a:ext cx="1076325" cy="10683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Rectangle 10">
            <a:hlinkClick r:id="" action="ppaction://macro?name=Wrong"/>
          </p:cNvPr>
          <p:cNvSpPr>
            <a:spLocks noChangeArrowheads="1"/>
          </p:cNvSpPr>
          <p:nvPr/>
        </p:nvSpPr>
        <p:spPr bwMode="auto">
          <a:xfrm>
            <a:off x="4254500" y="4853757"/>
            <a:ext cx="1076325" cy="10683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3">
      <a:dk1>
        <a:srgbClr val="6600CC"/>
      </a:dk1>
      <a:lt1>
        <a:srgbClr val="FFFFFF"/>
      </a:lt1>
      <a:dk2>
        <a:srgbClr val="4B0096"/>
      </a:dk2>
      <a:lt2>
        <a:srgbClr val="CDD7DF"/>
      </a:lt2>
      <a:accent1>
        <a:srgbClr val="9999FF"/>
      </a:accent1>
      <a:accent2>
        <a:srgbClr val="7850BA"/>
      </a:accent2>
      <a:accent3>
        <a:srgbClr val="B1AAC9"/>
      </a:accent3>
      <a:accent4>
        <a:srgbClr val="DADADA"/>
      </a:accent4>
      <a:accent5>
        <a:srgbClr val="CACAFF"/>
      </a:accent5>
      <a:accent6>
        <a:srgbClr val="6C48A8"/>
      </a:accent6>
      <a:hlink>
        <a:srgbClr val="00CCFF"/>
      </a:hlink>
      <a:folHlink>
        <a:srgbClr val="0796B3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1228</TotalTime>
  <Words>128</Words>
  <Application>Microsoft Office PowerPoint</Application>
  <PresentationFormat>Экран (4:3)</PresentationFormat>
  <Paragraphs>24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Сумерки</vt:lpstr>
      <vt:lpstr>Презентация PowerPoint</vt:lpstr>
      <vt:lpstr>Презентация PowerPoint</vt:lpstr>
      <vt:lpstr>Найди фрагмент, которого нет на картинке</vt:lpstr>
      <vt:lpstr>Найди правильную заплатку для коврика</vt:lpstr>
      <vt:lpstr>Какая палка подойдёт лыжнику?</vt:lpstr>
      <vt:lpstr>Помоги детям спасти котика. Выбери нужную дощечку</vt:lpstr>
      <vt:lpstr>К домику ослика Иа-Иа надо идти направо, а к домику Совы – налево. В каком домике живёт ослик?</vt:lpstr>
      <vt:lpstr>Что лишнее из этих предметов?</vt:lpstr>
      <vt:lpstr>Какой зайчик живёт в последнем домике?</vt:lpstr>
      <vt:lpstr>У какой девочки самые длинные волосы?</vt:lpstr>
      <vt:lpstr>Найди самый высокий грибок</vt:lpstr>
      <vt:lpstr>На какой картинке медвежонок бежит впереди зайчонка?</vt:lpstr>
      <vt:lpstr>На какой картинке нарисовано больше всего предметов?</vt:lpstr>
      <vt:lpstr>Какой предмет лишний?</vt:lpstr>
      <vt:lpstr>Сколько котят бежит за мамой?</vt:lpstr>
      <vt:lpstr>Какой предмет имеет форму конуса?</vt:lpstr>
      <vt:lpstr>На какой лепесток последней ромашки сядет божья коровка?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Умные задачки</dc:title>
  <dc:creator>User</dc:creator>
  <cp:lastModifiedBy>Олеся</cp:lastModifiedBy>
  <cp:revision>81</cp:revision>
  <dcterms:created xsi:type="dcterms:W3CDTF">2010-11-23T16:44:46Z</dcterms:created>
  <dcterms:modified xsi:type="dcterms:W3CDTF">2015-09-09T09:06:52Z</dcterms:modified>
</cp:coreProperties>
</file>