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7" r:id="rId10"/>
    <p:sldId id="268" r:id="rId11"/>
    <p:sldId id="269" r:id="rId12"/>
    <p:sldId id="270" r:id="rId13"/>
    <p:sldId id="27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7A22-FE7E-4DD8-8E0F-8088165DCFE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62B9A-1052-4D3C-8864-0209D18C6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518/47407354.2cf/0_986d9_ad8f872_S.pn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img0.liveinternet.ru/images/attach/c/0/63/375/63375988_1283139327_01.jpg0&#1089;&#1077;&#1085;&#1085;&#1080;&#1081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fotki.yandex.ru/get/9493/16969765.17a/0_7bebb_ac4639d4_orig.png-&#1086;&#1089;&#1077;&#1085;&#1085;&#1077;&#1077;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grpSp>
        <p:nvGrpSpPr>
          <p:cNvPr id="5" name="Группа 51"/>
          <p:cNvGrpSpPr/>
          <p:nvPr/>
        </p:nvGrpSpPr>
        <p:grpSpPr>
          <a:xfrm>
            <a:off x="2123728" y="1340768"/>
            <a:ext cx="936104" cy="936104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5400" dirty="0"/>
            </a:p>
          </p:txBody>
        </p:sp>
      </p:grpSp>
      <p:sp>
        <p:nvSpPr>
          <p:cNvPr id="48" name="Облако 47"/>
          <p:cNvSpPr/>
          <p:nvPr/>
        </p:nvSpPr>
        <p:spPr>
          <a:xfrm>
            <a:off x="251520" y="764704"/>
            <a:ext cx="1440160" cy="79208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262778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8"/>
          <p:cNvGrpSpPr/>
          <p:nvPr/>
        </p:nvGrpSpPr>
        <p:grpSpPr>
          <a:xfrm>
            <a:off x="7452320" y="404664"/>
            <a:ext cx="1080120" cy="103549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5400" dirty="0"/>
            </a:p>
          </p:txBody>
        </p:sp>
      </p:grpSp>
      <p:grpSp>
        <p:nvGrpSpPr>
          <p:cNvPr id="7" name="Группа 61"/>
          <p:cNvGrpSpPr/>
          <p:nvPr/>
        </p:nvGrpSpPr>
        <p:grpSpPr>
          <a:xfrm>
            <a:off x="3779912" y="5489848"/>
            <a:ext cx="1259632" cy="1368152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5400" dirty="0"/>
            </a:p>
          </p:txBody>
        </p:sp>
      </p:grpSp>
      <p:sp>
        <p:nvSpPr>
          <p:cNvPr id="19" name="Облако 18"/>
          <p:cNvSpPr/>
          <p:nvPr/>
        </p:nvSpPr>
        <p:spPr>
          <a:xfrm>
            <a:off x="5220072" y="476672"/>
            <a:ext cx="1440160" cy="79208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699792" y="1196752"/>
            <a:ext cx="64442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Courier New" pitchFamily="49" charset="0"/>
              </a:rPr>
              <a:t>Тренажёр </a:t>
            </a:r>
          </a:p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Courier New" pitchFamily="49" charset="0"/>
              </a:rPr>
              <a:t>по математике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Courier New" pitchFamily="49" charset="0"/>
            </a:endParaRPr>
          </a:p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Courier New" pitchFamily="49" charset="0"/>
              </a:rPr>
              <a:t>«Листопад» </a:t>
            </a:r>
          </a:p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Courier New" pitchFamily="49" charset="0"/>
              </a:rPr>
              <a:t>1 класс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Courier New" pitchFamily="49" charset="0"/>
              </a:rPr>
              <a:t>(счёт до 5)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3808" y="4581128"/>
            <a:ext cx="6120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Выполнила: Пронюшкина Светлана Николаевна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МБОУ СОШ № 31 </a:t>
            </a:r>
            <a:r>
              <a:rPr lang="ru-RU" sz="2400" dirty="0" err="1" smtClean="0">
                <a:latin typeface="Monotype Corsiva" pitchFamily="66" charset="0"/>
              </a:rPr>
              <a:t>им.В.П.Храмченко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г.Тулы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2015 г.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283968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pic>
        <p:nvPicPr>
          <p:cNvPr id="5" name="Рисунок 4" descr="0_805b8_ebf45bd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82282"/>
            <a:ext cx="1944216" cy="177571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7127776" y="260648"/>
            <a:ext cx="2016224" cy="2059906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1</a:t>
              </a:r>
              <a:endParaRPr lang="ru-RU" sz="5400" dirty="0"/>
            </a:p>
          </p:txBody>
        </p:sp>
      </p:grpSp>
      <p:sp>
        <p:nvSpPr>
          <p:cNvPr id="32" name="Облако 31"/>
          <p:cNvSpPr/>
          <p:nvPr/>
        </p:nvSpPr>
        <p:spPr>
          <a:xfrm>
            <a:off x="3419872" y="404664"/>
            <a:ext cx="3744416" cy="18275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4</a:t>
            </a:r>
            <a:r>
              <a:rPr lang="ru-RU" sz="6000" dirty="0" smtClean="0">
                <a:solidFill>
                  <a:schemeClr val="tx1"/>
                </a:solidFill>
              </a:rPr>
              <a:t>-4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51520" y="1484784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18762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8"/>
          <p:cNvGrpSpPr/>
          <p:nvPr/>
        </p:nvGrpSpPr>
        <p:grpSpPr>
          <a:xfrm>
            <a:off x="7127776" y="2348880"/>
            <a:ext cx="2016224" cy="205990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0</a:t>
              </a:r>
              <a:endParaRPr lang="ru-RU" sz="5400" dirty="0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7127776" y="4221088"/>
            <a:ext cx="2016224" cy="2059906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8</a:t>
              </a: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до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185E-6 L 0.2875 -0.695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pic>
        <p:nvPicPr>
          <p:cNvPr id="5" name="Рисунок 4" descr="0_805b8_ebf45bd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82282"/>
            <a:ext cx="1944216" cy="177571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7127776" y="260648"/>
            <a:ext cx="2016224" cy="2059906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3</a:t>
              </a:r>
              <a:endParaRPr lang="ru-RU" sz="5400" dirty="0"/>
            </a:p>
          </p:txBody>
        </p:sp>
      </p:grpSp>
      <p:sp>
        <p:nvSpPr>
          <p:cNvPr id="32" name="Облако 31"/>
          <p:cNvSpPr/>
          <p:nvPr/>
        </p:nvSpPr>
        <p:spPr>
          <a:xfrm>
            <a:off x="3419872" y="404664"/>
            <a:ext cx="3744416" cy="18275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3+2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51520" y="1484784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18762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8"/>
          <p:cNvGrpSpPr/>
          <p:nvPr/>
        </p:nvGrpSpPr>
        <p:grpSpPr>
          <a:xfrm>
            <a:off x="7127776" y="2348880"/>
            <a:ext cx="2016224" cy="205990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4</a:t>
              </a:r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7127776" y="4221088"/>
            <a:ext cx="2016224" cy="2059906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мечате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185E-6 L 0.2875 -0.695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адо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pic>
        <p:nvPicPr>
          <p:cNvPr id="5" name="Рисунок 4" descr="0_805b8_ebf45bd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82282"/>
            <a:ext cx="1944216" cy="177571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7127776" y="260648"/>
            <a:ext cx="2016224" cy="2059906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1</a:t>
              </a:r>
              <a:endParaRPr lang="ru-RU" sz="5400" dirty="0"/>
            </a:p>
          </p:txBody>
        </p:sp>
      </p:grpSp>
      <p:sp>
        <p:nvSpPr>
          <p:cNvPr id="32" name="Облако 31"/>
          <p:cNvSpPr/>
          <p:nvPr/>
        </p:nvSpPr>
        <p:spPr>
          <a:xfrm>
            <a:off x="3419872" y="404664"/>
            <a:ext cx="3744416" cy="18275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3-1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51520" y="1484784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18762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8"/>
          <p:cNvGrpSpPr/>
          <p:nvPr/>
        </p:nvGrpSpPr>
        <p:grpSpPr>
          <a:xfrm>
            <a:off x="7127776" y="2348880"/>
            <a:ext cx="2016224" cy="205990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2</a:t>
              </a:r>
              <a:endParaRPr lang="ru-RU" sz="5400" dirty="0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7127776" y="4221088"/>
            <a:ext cx="2016224" cy="2059906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до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185E-6 L 0.2875 -0.695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51"/>
          <p:cNvGrpSpPr/>
          <p:nvPr/>
        </p:nvGrpSpPr>
        <p:grpSpPr>
          <a:xfrm>
            <a:off x="2123728" y="1340768"/>
            <a:ext cx="936104" cy="936104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5400" dirty="0"/>
            </a:p>
          </p:txBody>
        </p:sp>
      </p:grpSp>
      <p:sp>
        <p:nvSpPr>
          <p:cNvPr id="48" name="Облако 47"/>
          <p:cNvSpPr/>
          <p:nvPr/>
        </p:nvSpPr>
        <p:spPr>
          <a:xfrm>
            <a:off x="251520" y="764704"/>
            <a:ext cx="1440160" cy="79208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2195736" y="260648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8"/>
          <p:cNvGrpSpPr/>
          <p:nvPr/>
        </p:nvGrpSpPr>
        <p:grpSpPr>
          <a:xfrm>
            <a:off x="7452320" y="404664"/>
            <a:ext cx="1080120" cy="103549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5400" dirty="0"/>
            </a:p>
          </p:txBody>
        </p:sp>
      </p:grpSp>
      <p:grpSp>
        <p:nvGrpSpPr>
          <p:cNvPr id="7" name="Группа 61"/>
          <p:cNvGrpSpPr/>
          <p:nvPr/>
        </p:nvGrpSpPr>
        <p:grpSpPr>
          <a:xfrm>
            <a:off x="3779912" y="5489848"/>
            <a:ext cx="1259632" cy="1368152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5400" dirty="0"/>
            </a:p>
          </p:txBody>
        </p:sp>
      </p:grpSp>
      <p:sp>
        <p:nvSpPr>
          <p:cNvPr id="19" name="Облако 18"/>
          <p:cNvSpPr/>
          <p:nvPr/>
        </p:nvSpPr>
        <p:spPr>
          <a:xfrm>
            <a:off x="4139952" y="836712"/>
            <a:ext cx="1440160" cy="79208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11960" y="263691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Молодец!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63888" y="2632884"/>
            <a:ext cx="532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35896" y="3324676"/>
            <a:ext cx="5184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35896" y="4148499"/>
            <a:ext cx="5292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2123728" y="1340768"/>
            <a:ext cx="936104" cy="936104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5400" dirty="0"/>
            </a:p>
          </p:txBody>
        </p:sp>
      </p:grpSp>
      <p:sp>
        <p:nvSpPr>
          <p:cNvPr id="48" name="Облако 47"/>
          <p:cNvSpPr/>
          <p:nvPr/>
        </p:nvSpPr>
        <p:spPr>
          <a:xfrm>
            <a:off x="251520" y="764704"/>
            <a:ext cx="1440160" cy="79208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2195736" y="260648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8"/>
          <p:cNvGrpSpPr/>
          <p:nvPr/>
        </p:nvGrpSpPr>
        <p:grpSpPr>
          <a:xfrm>
            <a:off x="7452320" y="404664"/>
            <a:ext cx="1080120" cy="103549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5400" dirty="0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3779912" y="5489848"/>
            <a:ext cx="1259632" cy="1368152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5400" dirty="0"/>
            </a:p>
          </p:txBody>
        </p:sp>
      </p:grpSp>
      <p:sp>
        <p:nvSpPr>
          <p:cNvPr id="19" name="Облако 18"/>
          <p:cNvSpPr/>
          <p:nvPr/>
        </p:nvSpPr>
        <p:spPr>
          <a:xfrm>
            <a:off x="4139952" y="836712"/>
            <a:ext cx="1440160" cy="79208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11960" y="1700808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Источники:</a:t>
            </a:r>
            <a:endParaRPr lang="ru-RU" sz="4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63888" y="2417441"/>
            <a:ext cx="532859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://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imgfotki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yandex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get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/9493/16969765.17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/0_7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bebb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ac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4639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4_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orig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png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-осеннее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дерево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35896" y="3216955"/>
            <a:ext cx="518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://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img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0.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liveinternet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images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attach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/0//63/375/63375988_1283139327_01.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0сенний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фон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35896" y="3933056"/>
            <a:ext cx="52920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://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img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fotki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yandex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get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/4518/47407354.2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cf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/0_986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9_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ad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8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872_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png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-лист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pic>
        <p:nvPicPr>
          <p:cNvPr id="5" name="Рисунок 4" descr="0_805b8_ebf45bd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82282"/>
            <a:ext cx="1944216" cy="177571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7127776" y="260648"/>
            <a:ext cx="2016224" cy="2059906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2</a:t>
              </a:r>
            </a:p>
          </p:txBody>
        </p:sp>
      </p:grpSp>
      <p:sp>
        <p:nvSpPr>
          <p:cNvPr id="32" name="Облако 31"/>
          <p:cNvSpPr/>
          <p:nvPr/>
        </p:nvSpPr>
        <p:spPr>
          <a:xfrm>
            <a:off x="3419872" y="404664"/>
            <a:ext cx="3744416" cy="18275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5-3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51520" y="1484784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18762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7127776" y="2348880"/>
            <a:ext cx="2016224" cy="205990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3</a:t>
              </a:r>
              <a:endParaRPr lang="ru-RU" sz="54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127776" y="4221088"/>
            <a:ext cx="2016224" cy="2059906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4</a:t>
              </a: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мечате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185E-6 L 0.2875 -0.695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адо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pic>
        <p:nvPicPr>
          <p:cNvPr id="5" name="Рисунок 4" descr="0_805b8_ebf45bd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82282"/>
            <a:ext cx="1944216" cy="177571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7127776" y="260648"/>
            <a:ext cx="2016224" cy="2059906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6</a:t>
              </a:r>
              <a:endParaRPr lang="ru-RU" sz="5400" dirty="0"/>
            </a:p>
          </p:txBody>
        </p:sp>
      </p:grpSp>
      <p:sp>
        <p:nvSpPr>
          <p:cNvPr id="32" name="Облако 31"/>
          <p:cNvSpPr/>
          <p:nvPr/>
        </p:nvSpPr>
        <p:spPr>
          <a:xfrm>
            <a:off x="3419872" y="404664"/>
            <a:ext cx="3744416" cy="18275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2+2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51520" y="1484784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18762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8"/>
          <p:cNvGrpSpPr/>
          <p:nvPr/>
        </p:nvGrpSpPr>
        <p:grpSpPr>
          <a:xfrm>
            <a:off x="7127776" y="2348880"/>
            <a:ext cx="2016224" cy="205990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5</a:t>
              </a:r>
              <a:endParaRPr lang="ru-RU" sz="5400" dirty="0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7127776" y="4221088"/>
            <a:ext cx="2016224" cy="2059906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4</a:t>
              </a: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мечате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185E-6 L 0.2875 -0.695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адо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pic>
        <p:nvPicPr>
          <p:cNvPr id="5" name="Рисунок 4" descr="0_805b8_ebf45bd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82282"/>
            <a:ext cx="1944216" cy="177571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7127776" y="260648"/>
            <a:ext cx="2016224" cy="2059906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2</a:t>
              </a:r>
            </a:p>
          </p:txBody>
        </p:sp>
      </p:grpSp>
      <p:sp>
        <p:nvSpPr>
          <p:cNvPr id="32" name="Облако 31"/>
          <p:cNvSpPr/>
          <p:nvPr/>
        </p:nvSpPr>
        <p:spPr>
          <a:xfrm>
            <a:off x="3419872" y="404664"/>
            <a:ext cx="3744416" cy="18275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5-2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51520" y="1484784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18762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8"/>
          <p:cNvGrpSpPr/>
          <p:nvPr/>
        </p:nvGrpSpPr>
        <p:grpSpPr>
          <a:xfrm>
            <a:off x="7127776" y="2348880"/>
            <a:ext cx="2016224" cy="205990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3</a:t>
              </a:r>
              <a:endParaRPr lang="ru-RU" sz="5400" dirty="0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7127776" y="4221088"/>
            <a:ext cx="2016224" cy="2059906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4</a:t>
              </a: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до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185E-6 L 0.2875 -0.695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pic>
        <p:nvPicPr>
          <p:cNvPr id="5" name="Рисунок 4" descr="0_805b8_ebf45bd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82282"/>
            <a:ext cx="1944216" cy="177571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7127776" y="260648"/>
            <a:ext cx="2016224" cy="2059906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2</a:t>
              </a:r>
            </a:p>
          </p:txBody>
        </p:sp>
      </p:grpSp>
      <p:sp>
        <p:nvSpPr>
          <p:cNvPr id="32" name="Облако 31"/>
          <p:cNvSpPr/>
          <p:nvPr/>
        </p:nvSpPr>
        <p:spPr>
          <a:xfrm>
            <a:off x="3419872" y="404664"/>
            <a:ext cx="3744416" cy="18275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4-2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51520" y="1484784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18762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8"/>
          <p:cNvGrpSpPr/>
          <p:nvPr/>
        </p:nvGrpSpPr>
        <p:grpSpPr>
          <a:xfrm>
            <a:off x="7127776" y="2348880"/>
            <a:ext cx="2016224" cy="205990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3</a:t>
              </a:r>
              <a:endParaRPr lang="ru-RU" sz="5400" dirty="0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7127776" y="4221088"/>
            <a:ext cx="2016224" cy="2059906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мечате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185E-6 L 0.2875 -0.695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адо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pic>
        <p:nvPicPr>
          <p:cNvPr id="5" name="Рисунок 4" descr="0_805b8_ebf45bd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82282"/>
            <a:ext cx="1944216" cy="177571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7127776" y="260648"/>
            <a:ext cx="2016224" cy="2059906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2</a:t>
              </a:r>
            </a:p>
          </p:txBody>
        </p:sp>
      </p:grpSp>
      <p:sp>
        <p:nvSpPr>
          <p:cNvPr id="32" name="Облако 31"/>
          <p:cNvSpPr/>
          <p:nvPr/>
        </p:nvSpPr>
        <p:spPr>
          <a:xfrm>
            <a:off x="3419872" y="404664"/>
            <a:ext cx="3744416" cy="18275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5-4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51520" y="1484784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18762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8"/>
          <p:cNvGrpSpPr/>
          <p:nvPr/>
        </p:nvGrpSpPr>
        <p:grpSpPr>
          <a:xfrm>
            <a:off x="7127776" y="2348880"/>
            <a:ext cx="2016224" cy="205990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1</a:t>
              </a:r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7127776" y="4221088"/>
            <a:ext cx="2016224" cy="2059906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до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185E-6 L 0.2875 -0.695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pic>
        <p:nvPicPr>
          <p:cNvPr id="5" name="Рисунок 4" descr="0_805b8_ebf45bd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82282"/>
            <a:ext cx="1944216" cy="177571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7127776" y="260648"/>
            <a:ext cx="2016224" cy="2059906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2</a:t>
              </a:r>
            </a:p>
          </p:txBody>
        </p:sp>
      </p:grpSp>
      <p:sp>
        <p:nvSpPr>
          <p:cNvPr id="32" name="Облако 31"/>
          <p:cNvSpPr/>
          <p:nvPr/>
        </p:nvSpPr>
        <p:spPr>
          <a:xfrm>
            <a:off x="3419872" y="404664"/>
            <a:ext cx="3744416" cy="18275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3+1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51520" y="1484784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18762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8"/>
          <p:cNvGrpSpPr/>
          <p:nvPr/>
        </p:nvGrpSpPr>
        <p:grpSpPr>
          <a:xfrm>
            <a:off x="7127776" y="2348880"/>
            <a:ext cx="2016224" cy="205990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3</a:t>
              </a:r>
              <a:endParaRPr lang="ru-RU" sz="5400" dirty="0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7127776" y="4221088"/>
            <a:ext cx="2016224" cy="2059906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4</a:t>
              </a: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мечате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185E-6 L 0.2875 -0.695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адо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pic>
        <p:nvPicPr>
          <p:cNvPr id="5" name="Рисунок 4" descr="0_805b8_ebf45bd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82282"/>
            <a:ext cx="1944216" cy="177571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7127776" y="260648"/>
            <a:ext cx="2016224" cy="2059906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1</a:t>
              </a:r>
              <a:endParaRPr lang="ru-RU" sz="5400" dirty="0"/>
            </a:p>
          </p:txBody>
        </p:sp>
      </p:grpSp>
      <p:sp>
        <p:nvSpPr>
          <p:cNvPr id="32" name="Облако 31"/>
          <p:cNvSpPr/>
          <p:nvPr/>
        </p:nvSpPr>
        <p:spPr>
          <a:xfrm>
            <a:off x="3419872" y="404664"/>
            <a:ext cx="3744416" cy="18275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4-3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51520" y="1484784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18762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8"/>
          <p:cNvGrpSpPr/>
          <p:nvPr/>
        </p:nvGrpSpPr>
        <p:grpSpPr>
          <a:xfrm>
            <a:off x="7127776" y="2348880"/>
            <a:ext cx="2016224" cy="205990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2</a:t>
              </a:r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7127776" y="4221088"/>
            <a:ext cx="2016224" cy="2059906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3</a:t>
              </a: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мечате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185E-6 L 0.2875 -0.695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адо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5988_1283139327_0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_7bebb_ac4639d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937817" cy="4077072"/>
          </a:xfrm>
          <a:prstGeom prst="rect">
            <a:avLst/>
          </a:prstGeom>
        </p:spPr>
      </p:pic>
      <p:pic>
        <p:nvPicPr>
          <p:cNvPr id="4" name="Рисунок 3" descr="0_805bc_ef6ee017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717032"/>
            <a:ext cx="2880320" cy="2959233"/>
          </a:xfrm>
          <a:prstGeom prst="rect">
            <a:avLst/>
          </a:prstGeom>
        </p:spPr>
      </p:pic>
      <p:pic>
        <p:nvPicPr>
          <p:cNvPr id="5" name="Рисунок 4" descr="0_805b8_ebf45bd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5082282"/>
            <a:ext cx="1944216" cy="177571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3880" y="6165304"/>
            <a:ext cx="1080120" cy="692696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7127776" y="260648"/>
            <a:ext cx="2016224" cy="2059906"/>
            <a:chOff x="7127776" y="260648"/>
            <a:chExt cx="2016224" cy="2059906"/>
          </a:xfrm>
        </p:grpSpPr>
        <p:pic>
          <p:nvPicPr>
            <p:cNvPr id="46" name="Рисунок 45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2</a:t>
              </a:r>
            </a:p>
          </p:txBody>
        </p:sp>
      </p:grpSp>
      <p:sp>
        <p:nvSpPr>
          <p:cNvPr id="32" name="Облако 31"/>
          <p:cNvSpPr/>
          <p:nvPr/>
        </p:nvSpPr>
        <p:spPr>
          <a:xfrm>
            <a:off x="3419872" y="404664"/>
            <a:ext cx="3744416" cy="182758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3-2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>
            <a:off x="251520" y="1484784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187624" y="332656"/>
            <a:ext cx="1691680" cy="86409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58"/>
          <p:cNvGrpSpPr/>
          <p:nvPr/>
        </p:nvGrpSpPr>
        <p:grpSpPr>
          <a:xfrm>
            <a:off x="7127776" y="2348880"/>
            <a:ext cx="2016224" cy="2059906"/>
            <a:chOff x="7127776" y="260648"/>
            <a:chExt cx="2016224" cy="2059906"/>
          </a:xfrm>
        </p:grpSpPr>
        <p:pic>
          <p:nvPicPr>
            <p:cNvPr id="60" name="Рисунок 59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1</a:t>
              </a:r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7127776" y="4221088"/>
            <a:ext cx="2016224" cy="2059906"/>
            <a:chOff x="7127776" y="260648"/>
            <a:chExt cx="2016224" cy="2059906"/>
          </a:xfrm>
        </p:grpSpPr>
        <p:pic>
          <p:nvPicPr>
            <p:cNvPr id="63" name="Рисунок 62" descr="0_986d9_ad8f872_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76" y="260648"/>
              <a:ext cx="2016224" cy="205990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19864" y="7647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до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185E-6 L 0.2875 -0.695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146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12</cp:revision>
  <dcterms:created xsi:type="dcterms:W3CDTF">2015-09-21T17:11:29Z</dcterms:created>
  <dcterms:modified xsi:type="dcterms:W3CDTF">2015-09-22T18:18:19Z</dcterms:modified>
</cp:coreProperties>
</file>