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4" r:id="rId3"/>
    <p:sldId id="282" r:id="rId4"/>
    <p:sldId id="260" r:id="rId5"/>
    <p:sldId id="27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6" r:id="rId14"/>
    <p:sldId id="275" r:id="rId15"/>
    <p:sldId id="267" r:id="rId16"/>
    <p:sldId id="276" r:id="rId17"/>
    <p:sldId id="268" r:id="rId18"/>
    <p:sldId id="273" r:id="rId19"/>
    <p:sldId id="277" r:id="rId20"/>
    <p:sldId id="278" r:id="rId21"/>
    <p:sldId id="279" r:id="rId22"/>
    <p:sldId id="269" r:id="rId23"/>
    <p:sldId id="274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4457-C321-4634-9F2C-12AD2E913086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95FD-8E58-48CA-A64A-C2408D6A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B21D-B46A-45C9-A269-08D36B7B3F73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68FC-D67B-4B77-96BF-B7F6E4787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8E3C-3463-4B94-BF60-E2B7860B0627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634A-55DD-413D-9BA8-4A8E3DCC5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DE25-A8D3-4611-8F1A-6B463AD45E49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3ED9-EB2D-41C8-951B-84C80DF2B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DD2E-01E3-483E-A45D-DD34A483490A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95FE-BCEF-4487-AB25-CD7D62F7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2A84-ED3F-4F8E-A8D3-EBDD604A15B5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DDA9-C210-4E24-AAE3-361FBE933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67E8-6A86-410A-8736-00227C6B3387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AF94-730B-49FB-8CD3-2E9514816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6819-917A-4748-B9F1-588D04B14095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72A0-419A-42F0-A5D2-E2B3D956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8A0E-D838-4D2D-A624-A8FE0F33D057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D971-C5F7-41BA-B4C2-F0BE22BDD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8404-FDBD-422F-9FA7-869D9D22174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D9ED-C0CB-4AE5-B8DC-4D6C7EFD7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808A-0E0E-4006-AECC-F09FCFF8B44F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5123-B06C-4EA8-A998-2814D2C4C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9CE93A-F11A-425F-A154-E63BFB0615F0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8F4E3-752A-47AF-8C78-21FCAB78D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47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377825"/>
            <a:ext cx="7583488" cy="2206625"/>
          </a:xfrm>
        </p:spPr>
      </p:pic>
      <p:sp>
        <p:nvSpPr>
          <p:cNvPr id="1331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63" y="2143125"/>
            <a:ext cx="5637212" cy="882650"/>
          </a:xfrm>
        </p:spPr>
        <p:txBody>
          <a:bodyPr/>
          <a:lstStyle/>
          <a:p>
            <a:r>
              <a:rPr lang="ru-RU" smtClean="0"/>
              <a:t>Весёлые математические задачи.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3243263"/>
            <a:ext cx="6973887" cy="185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0" y="708025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Злая колдунья, работая не покладая рук, превращает в гусениц по 30 принцесс в день.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Сколько дней предстоит ей трудиться,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чтобы превратить в гусениц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810 принцесс, и по сколько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принцесс в день придется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превращать в гусениц,  если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она захочет управиться с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этой работой за 15 дней?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0" y="0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6.</a:t>
            </a:r>
          </a:p>
        </p:txBody>
      </p:sp>
      <p:pic>
        <p:nvPicPr>
          <p:cNvPr id="3076" name="Picture 4" descr="G:\Анимации\nasekomoe-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34925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625" y="5143500"/>
          <a:ext cx="4795838" cy="825500"/>
        </p:xfrm>
        <a:graphic>
          <a:graphicData uri="http://schemas.openxmlformats.org/presentationml/2006/ole">
            <p:oleObj spid="_x0000_s6146" name="Формула" r:id="rId3" imgW="1180800" imgH="2030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14313" y="5929313"/>
          <a:ext cx="5826125" cy="928687"/>
        </p:xfrm>
        <a:graphic>
          <a:graphicData uri="http://schemas.openxmlformats.org/presentationml/2006/ole">
            <p:oleObj spid="_x0000_s6147" name="Формула" r:id="rId4" imgW="1434960" imgH="228600" progId="Equation.3">
              <p:embed/>
            </p:oleObj>
          </a:graphicData>
        </a:graphic>
      </p:graphicFrame>
      <p:pic>
        <p:nvPicPr>
          <p:cNvPr id="6148" name="Picture 4" descr="C:\Documents and Settings\ADMIN\Рабочий стол\Новая папка\1R9QUYCA94D7HCCADB711OCANY0Q69CANOYJEJCA27CP1XCAL9ZY9ACAXOBK2ECANUH92MCA4O2HZ5CAYMC4V6CA5G0MGECAHZILVACAGVXYU4CAFOO7XACAM78NBPCAKIXXFJCA2HESH1CA2WRTFHCA2YNTD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2150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ADMIN\Рабочий стол\Новая папка\S38ZDECAVZ5BUHCAUPBW3JCAUPFZDKCA1SKK4KCA5D1PZOCA8ELY2VCAAGWGHOCAG1MGB3CA0GZK3TCA58TT7ECAMA4T8VCAV6LR8UCAROWPG3CASOPBVQCA2AUN13CA42CTZVCATAMD3TCA5L25M1CA9TZJ0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0"/>
            <a:ext cx="292893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21431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25" y="314325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221456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135731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135731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4357688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3071813"/>
            <a:ext cx="1143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Documents and Settings\ADMIN\Рабочий стол\Анимаци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4429125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8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Анимации\jemocii_1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908425"/>
            <a:ext cx="29495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9251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Курочка Ряба снесла яичко, а мышка взяла и разбила. Тогда курочка Ряба снесла еще три яичка. Мышка эти тоже разбила. Ряба поднатужилась и снесла еще пять, но бессовестная мышка расколотила и эти.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Из скольких яиц могли бы приготовить себе яичницу дед и баба, если бы не разбаловали свою мышку?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0" y="0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7.</a:t>
            </a:r>
          </a:p>
        </p:txBody>
      </p:sp>
      <p:pic>
        <p:nvPicPr>
          <p:cNvPr id="4098" name="Picture 2" descr="G:\Анимации\jemocii_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0388" y="3989388"/>
            <a:ext cx="290036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881188" y="5164138"/>
          <a:ext cx="4176712" cy="928687"/>
        </p:xfrm>
        <a:graphic>
          <a:graphicData uri="http://schemas.openxmlformats.org/presentationml/2006/ole">
            <p:oleObj spid="_x0000_s7170" name="Формула" r:id="rId5" imgW="1028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1633 L 0.38229 0.11633 C 0.554 0.11633 0.76511 -0.06892 0.76511 -0.21947 L 0.76511 -0.5550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-3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43293E-6 L -0.62587 0.05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2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Шестиголовый Змей Горыныч вызвал на бой трёх богатырей. Один богатырь прогулял битву. Сколько голов придется во время битвы на каждого дисциплинированного богатыря?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1113" y="0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8.</a:t>
            </a:r>
          </a:p>
        </p:txBody>
      </p:sp>
      <p:pic>
        <p:nvPicPr>
          <p:cNvPr id="8200" name="Picture 8" descr="C:\Documents and Settings\ADMIN\Рабочий стол\Новая папка\9K8IVFCAVI460WCAM48C9FCADJUHEFCA01Z4EWCALDKYQDCAJRS4VXCAGX1PFJCAOVD88CCADE3EVQCA6CSRFFCAEVPDT8CA0RB33CCAZ783YECARPNTI5CAEXW2TCCAK23P9WCARN2WJJCAQXSMSFCAJFLY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43188"/>
            <a:ext cx="585787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Новая папка\541R4OCAC6NT4WCARQHWWPCARO1GD2CA3JTX8CCAPX93ALCABZQNOWCA55597ECA8AAS4DCA16DXRDCA34MF9CCA8KME4UCAMGS9YDCAN0OHA9CA1NBRDGCAC0PRXICAU3B23ICA0EUWQ1CAX30APZCAT6RL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3429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Documents and Settings\ADMIN\Рабочий стол\Новая папка\56G028CA0030D4CA89RJ60CAJYCG5YCAEG2592CABBKO3BCAMX23ZKCAW236A4CA7S2EOLCAP6K4KCCAWTI3D7CADBP2U0CAG0VIEJCAC1KX9WCACCHZZXCA6G2IHYCA7MBPWQCA8KQV53CAS5HPD2CAW9RNH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5750"/>
            <a:ext cx="26431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ADMIN\Рабочий стол\Новая папка\DNINEWCADCEHZ3CAZ7WWBXCAWT13ZDCAAT9K4DCAVQHV4FCAYOHAMGCA1ZALB7CAUMIGCRCANLFDUJCA81ZKJKCA0ZSUPHCA0Z87DJCA0S6ZX0CA0D0U6WCA12G3CRCAKMKFFICAF33CZ3CA7WV0L6CAHECQ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3938" y="285750"/>
            <a:ext cx="3040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71500" y="3929063"/>
          <a:ext cx="5549900" cy="841375"/>
        </p:xfrm>
        <a:graphic>
          <a:graphicData uri="http://schemas.openxmlformats.org/presentationml/2006/ole">
            <p:oleObj spid="_x0000_s25602" name="Формула" r:id="rId6" imgW="1676160" imgH="2538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714625" y="5072063"/>
          <a:ext cx="5549900" cy="841375"/>
        </p:xfrm>
        <a:graphic>
          <a:graphicData uri="http://schemas.openxmlformats.org/presentationml/2006/ole">
            <p:oleObj spid="_x0000_s25603" name="Формула" r:id="rId7" imgW="16761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88931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 тесном трюме пиратской бригантины капитан Флинт и боцман Федя делили одно и то же делимое на разные делители: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капитан Флинт с мрачной усмешкой - на 153, а боцман Федя со спокойной улыбкой - на 8. Боцман Федя получил в частном 612.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Какое частное получит Флинт?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0" y="-25400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9.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4313" y="4429125"/>
          <a:ext cx="3560762" cy="722313"/>
        </p:xfrm>
        <a:graphic>
          <a:graphicData uri="http://schemas.openxmlformats.org/presentationml/2006/ole">
            <p:oleObj spid="_x0000_s9219" name="Формула" r:id="rId3" imgW="876240" imgH="177480" progId="Equation.3">
              <p:embed/>
            </p:oleObj>
          </a:graphicData>
        </a:graphic>
      </p:graphicFrame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3786188" y="4572000"/>
            <a:ext cx="1335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- делимое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03200" y="5143500"/>
          <a:ext cx="3870325" cy="722313"/>
        </p:xfrm>
        <a:graphic>
          <a:graphicData uri="http://schemas.openxmlformats.org/presentationml/2006/ole">
            <p:oleObj spid="_x0000_s9220" name="Формула" r:id="rId4" imgW="952200" imgH="177480" progId="Equation.3">
              <p:embed/>
            </p:oleObj>
          </a:graphicData>
        </a:graphic>
      </p:graphicFrame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929063" y="5286375"/>
            <a:ext cx="124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- частное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 descr="C:\Documents and Settings\ADMIN\Рабочий стол\Новая папка\HB3WBACAHF5GWHCAP9WI7KCAHOV6PMCAOLYXQCCAFRM2H4CAY36TWJCA1F1Q56CAB7BZA0CA7XD09ACA31910LCA87T1FZCA052TLFCALMOPKUCAQR5NJFCAJNZX2OCAPAHLN5CAQV4GRICAAL2QAZCAND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48113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Documents and Settings\ADMIN\Рабочий стол\Новая папка\CNFF2KCA2X5IF7CA9N6Y3ACA01UKZ0CAP4LZMTCA42E888CA8GQXMLCALQ67SCCA1C7GPUCAXAONFOCAGO88G2CAWAGWK4CA4JFA0ZCAQSASPKCAS5U6TWCAATIRV9CALCYDN6CA2QLT4QCAVRTN8CCAOLRK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0"/>
            <a:ext cx="2762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5750" y="4143375"/>
          <a:ext cx="3560763" cy="722313"/>
        </p:xfrm>
        <a:graphic>
          <a:graphicData uri="http://schemas.openxmlformats.org/presentationml/2006/ole">
            <p:oleObj spid="_x0000_s28675" name="Формула" r:id="rId5" imgW="876240" imgH="17748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625" y="4071938"/>
            <a:ext cx="2898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делимое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03200" y="5143500"/>
          <a:ext cx="3870325" cy="722313"/>
        </p:xfrm>
        <a:graphic>
          <a:graphicData uri="http://schemas.openxmlformats.org/presentationml/2006/ole">
            <p:oleObj spid="_x0000_s28676" name="Формула" r:id="rId6" imgW="952200" imgH="17748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9063" y="5000625"/>
            <a:ext cx="2740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частное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0" y="692150"/>
            <a:ext cx="92519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Чтобы найти пиратский клад, надо пройти от старого дуба 12 шагов на север, потом 5 шагов - на юг, потом еще 4 шага - на север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и еще 11 шагов - на юг. Узнай, где зарыт пиратский клад.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90488" y="115888"/>
            <a:ext cx="1535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10.</a:t>
            </a:r>
          </a:p>
        </p:txBody>
      </p:sp>
      <p:pic>
        <p:nvPicPr>
          <p:cNvPr id="27650" name="Picture 2" descr="C:\Documents and Settings\ADMIN\Рабочий стол\Новая папка\3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928938"/>
            <a:ext cx="59578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5400000">
            <a:off x="-1320799" y="3463925"/>
            <a:ext cx="6215062" cy="15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670050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Север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786438"/>
            <a:ext cx="904875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Юг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5500688"/>
            <a:ext cx="7500938" cy="158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25" y="1357313"/>
          <a:ext cx="61910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85938" y="2500313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85938" y="1000125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5072063"/>
            <a:ext cx="3571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471487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8" name="Picture 4" descr="C:\Documents and Settings\ADMIN\Рабочий стол\Новая папка\WD7HJZCA9B6PSZCA6Z57HRCA72D5LKCA8N6OZDCA9GASRACATPHBQ7CAIJ7MLKCA20DODWCASXMHZCCAOMVQVDCAXE4EXJCAIAF24PCA0TY9D4CA23ET09CA1IBZXZCAE15N52CA2KBQAUCAPLEEJDCA4Z3E1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538" y="1000125"/>
            <a:ext cx="43513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286250"/>
            <a:ext cx="3571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392906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571875"/>
            <a:ext cx="3571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3214688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857500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50031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143125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785938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57313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00012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000125"/>
            <a:ext cx="3571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071688" y="0"/>
            <a:ext cx="7778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5857875"/>
            <a:ext cx="4810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5400000">
            <a:off x="-1320799" y="3463925"/>
            <a:ext cx="6215062" cy="15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670050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Север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786438"/>
            <a:ext cx="904875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Юг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5500688"/>
            <a:ext cx="7500938" cy="158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25" y="1357313"/>
          <a:ext cx="61910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85938" y="2500313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85938" y="1000125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350" name="Picture 4" descr="C:\Documents and Settings\ADMIN\Рабочий стол\Новая папка\WD7HJZCA9B6PSZCA6Z57HRCA72D5LKCA8N6OZDCA9GASRACATPHBQ7CAIJ7MLKCA20DODWCASXMHZCCAOMVQVDCAXE4EXJCAIAF24PCA0TY9D4CA23ET09CA1IBZXZCAE15N52CA2KBQAUCAPLEEJDCA4Z3E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000125"/>
            <a:ext cx="43513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357313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2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714625" y="100012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071688" y="0"/>
            <a:ext cx="7778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5857875"/>
            <a:ext cx="4810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  <p:pic>
        <p:nvPicPr>
          <p:cNvPr id="27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652713" y="172561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143125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652713" y="251142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857500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509838" y="286861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Picture 2" descr="D:\интернет\437245-2010.10.12-02.25.58-bomz.org-demotivator_biyt_detmi_yeto_vsegda_ves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-23813"/>
            <a:ext cx="5643562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Новая папка\HQSG09CAS7KFKGCAE22FDQCARX9R8ICAKJCFLRCAGO9RWVCA0HKZ0ZCAXOODIZCANZ6GP6CA7QF2DICASMGIFFCAC2HVNBCA05T9BTCAIL7I75CA38RRX5CABK5CCHCA850D99CAP3SK26CA7RQTRBCAGMABU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785813"/>
            <a:ext cx="49291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5400000">
            <a:off x="-1320799" y="3463925"/>
            <a:ext cx="6215062" cy="15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670050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Север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786438"/>
            <a:ext cx="904875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Юг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5500688"/>
            <a:ext cx="7500938" cy="158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25" y="1357313"/>
          <a:ext cx="61910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85938" y="2500313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85938" y="1000125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374" name="Picture 4" descr="C:\Documents and Settings\ADMIN\Рабочий стол\Новая папка\WD7HJZCA9B6PSZCA6Z57HRCA72D5LKCA8N6OZDCA9GASRACATPHBQ7CAIJ7MLKCA20DODWCASXMHZCCAOMVQVDCAXE4EXJCAIAF24PCA0TY9D4CA23ET09CA1IBZXZCAE15N52CA2KBQAUCAPLEEJDCA4Z3E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000125"/>
            <a:ext cx="43513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857500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76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2857500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2500313"/>
            <a:ext cx="3571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214312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785938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35731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071688" y="0"/>
            <a:ext cx="7778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5857875"/>
            <a:ext cx="4810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0438" y="0"/>
            <a:ext cx="4810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pic>
        <p:nvPicPr>
          <p:cNvPr id="28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357313"/>
            <a:ext cx="3571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5400000">
            <a:off x="-1320799" y="3463925"/>
            <a:ext cx="6215062" cy="15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670050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Север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786438"/>
            <a:ext cx="904875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Юг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5500688"/>
            <a:ext cx="7500938" cy="158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25" y="1357313"/>
          <a:ext cx="61910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85938" y="2500313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85938" y="1000125"/>
          <a:ext cx="164307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398" name="Picture 4" descr="C:\Documents and Settings\ADMIN\Рабочий стол\Новая папка\WD7HJZCA9B6PSZCA6Z57HRCA72D5LKCA8N6OZDCA9GASRACATPHBQ7CAIJ7MLKCA20DODWCASXMHZCCAOMVQVDCAXE4EXJCAIAF24PCA0TY9D4CA23ET09CA1IBZXZCAE15N52CA2KBQAUCAPLEEJDCA4Z3E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000125"/>
            <a:ext cx="43513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99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357313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00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581275" y="136842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071688" y="0"/>
            <a:ext cx="7778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5857875"/>
            <a:ext cx="4810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  <p:pic>
        <p:nvPicPr>
          <p:cNvPr id="27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652713" y="172561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143125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652713" y="2511425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857500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509838" y="3225800"/>
            <a:ext cx="428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57563" y="0"/>
            <a:ext cx="4810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5929313"/>
            <a:ext cx="7778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11</a:t>
            </a:r>
          </a:p>
        </p:txBody>
      </p:sp>
      <p:pic>
        <p:nvPicPr>
          <p:cNvPr id="21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643313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795588" y="4011613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357688"/>
            <a:ext cx="357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25941">
            <a:off x="2724150" y="4725988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Documents and Settings\ADMIN\Рабочий стол\Новая папка\54881522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34824">
            <a:off x="2071688" y="5072063"/>
            <a:ext cx="358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Documents and Settings\ADMIN\Рабочий стол\Новая папка\548815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8883">
            <a:off x="2580481" y="5082382"/>
            <a:ext cx="4286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Стрелка вниз 35"/>
          <p:cNvSpPr/>
          <p:nvPr/>
        </p:nvSpPr>
        <p:spPr>
          <a:xfrm rot="2290057">
            <a:off x="6289675" y="2476500"/>
            <a:ext cx="571500" cy="32146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9" name="Picture 3" descr="C:\Documents and Settings\ADMIN\Рабочий стол\Анимации\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4286250"/>
            <a:ext cx="12144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96 0.00579 0.00365 0.00486 0.04271 0.00301 C 0.04878 0.00139 0.05174 -0.00116 0.05712 -0.00486 C 0.06059 -0.00972 0.06302 -0.01227 0.06771 -0.01435 C 0.07882 -0.00949 0.05868 -0.01806 0.08333 -0.01111 C 0.08507 -0.01065 0.08646 -0.0088 0.08802 -0.0081 C 0.09479 -0.00486 0.10121 -0.00417 0.10833 -0.00324 C 0.11406 0.00208 0.1092 -0.00139 0.11667 0.00139 C 0.1191 0.00231 0.12378 0.00463 0.12378 0.00463 C 0.12847 0.01458 0.12517 0.01088 0.14045 0.00787 C 0.15139 0.00556 0.16163 -0.00069 0.17257 -0.00324 C 0.17934 -0.00625 0.18299 -0.00972 0.19045 -0.01111 C 0.19479 -0.01065 0.1993 -0.01134 0.20347 -0.00972 C 0.20694 -0.00833 0.20851 -0.00231 0.2118 0 C 0.21389 0.00162 0.21649 0.00185 0.21892 0.00301 C 0.22326 0.0088 0.22778 0.01042 0.23333 0.0125 C 0.23854 0.01088 0.24253 0.00903 0.24757 0.00625 C 0.24983 0.00509 0.25226 0.00417 0.25469 0.00301 C 0.2559 0.00255 0.25833 0.00139 0.25833 0.00139 C 0.26337 -0.00347 0.27222 -0.00602 0.27604 -0.01111 " pathEditMode="relative" ptsTypes="fffffffffffffffffffA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96 0.00579 0.00365 0.00486 0.04271 0.00301 C 0.04878 0.00139 0.05174 -0.00116 0.05712 -0.00486 C 0.06059 -0.00972 0.06302 -0.01227 0.06771 -0.01435 C 0.07882 -0.00949 0.05868 -0.01806 0.08333 -0.01111 C 0.08507 -0.01065 0.08646 -0.0088 0.08802 -0.0081 C 0.09479 -0.00486 0.10121 -0.00417 0.10833 -0.00324 C 0.11406 0.00208 0.1092 -0.00139 0.11667 0.00139 C 0.1191 0.00231 0.12378 0.00463 0.12378 0.00463 C 0.12847 0.01458 0.12517 0.01088 0.14045 0.00787 C 0.15139 0.00556 0.16163 -0.00069 0.17257 -0.00324 C 0.17934 -0.00625 0.18299 -0.00972 0.19045 -0.01111 C 0.19479 -0.01065 0.1993 -0.01134 0.20347 -0.00972 C 0.20694 -0.00833 0.20851 -0.00231 0.2118 0 C 0.21389 0.00162 0.21649 0.00185 0.21892 0.00301 C 0.22326 0.0088 0.22778 0.01042 0.23333 0.0125 C 0.23854 0.01088 0.24253 0.00903 0.24757 0.00625 C 0.24983 0.00509 0.25226 0.00417 0.25469 0.00301 C 0.2559 0.00255 0.25833 0.00139 0.25833 0.00139 C 0.26337 -0.00347 0.27222 -0.00602 0.27604 -0.01111 " pathEditMode="relative" ptsTypes="fffffffffffffffffff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90488" y="620713"/>
            <a:ext cx="91614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Василиса Премудрая и Змей Горыныч играли в шашки. Сначала Василиса съела у Горыныча 3 шашки, а он у нее - 5. Потом Василиса съела у Горыныча 6 шашек,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а он у Василисы - 2. После следующего хода Василиса съела у Горыныча 3 шашки,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а Горыныч съел саму Василису. Можно ли считать, что Змей Горыныч выиграл у Василисы Премудрой партию в шашки?</a:t>
            </a:r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90488" y="115888"/>
            <a:ext cx="1535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Цилиндр 21"/>
          <p:cNvSpPr/>
          <p:nvPr/>
        </p:nvSpPr>
        <p:spPr>
          <a:xfrm>
            <a:off x="4429125" y="1571625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Picture 2" descr="C:\Documents and Settings\ADMIN\Рабочий стол\Новая папка\FKXMLWCAWYK9T1CAMGQ988CADG7QQDCANKE13ZCA3HSBKICAT1NMVKCA7NMVFMCAV1URXWCARP1BOPCAPHDJ5RCA8S2E96CAXQX89ZCAAS93T7CALRV2YPCAPXYFO5CAFPS4F3CAD7KWR8CAXAX7QZCAKD30W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17859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Цилиндр 8"/>
          <p:cNvSpPr/>
          <p:nvPr/>
        </p:nvSpPr>
        <p:spPr>
          <a:xfrm>
            <a:off x="2286000" y="285750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2286000" y="92868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Цилиндр 10"/>
          <p:cNvSpPr/>
          <p:nvPr/>
        </p:nvSpPr>
        <p:spPr>
          <a:xfrm>
            <a:off x="2286000" y="1714500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3357563" y="350043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Цилиндр 12"/>
          <p:cNvSpPr/>
          <p:nvPr/>
        </p:nvSpPr>
        <p:spPr>
          <a:xfrm>
            <a:off x="3357563" y="4143375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3357563" y="4786313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Цилиндр 14"/>
          <p:cNvSpPr/>
          <p:nvPr/>
        </p:nvSpPr>
        <p:spPr>
          <a:xfrm>
            <a:off x="3357563" y="5429250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3357563" y="607218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Цилиндр 16"/>
          <p:cNvSpPr/>
          <p:nvPr/>
        </p:nvSpPr>
        <p:spPr>
          <a:xfrm>
            <a:off x="3786188" y="214313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3929063" y="64293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Цилиндр 18"/>
          <p:cNvSpPr/>
          <p:nvPr/>
        </p:nvSpPr>
        <p:spPr>
          <a:xfrm>
            <a:off x="4143375" y="1071563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Цилиндр 19"/>
          <p:cNvSpPr/>
          <p:nvPr/>
        </p:nvSpPr>
        <p:spPr>
          <a:xfrm>
            <a:off x="5000625" y="2428875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4643438" y="2000250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Цилиндр 22"/>
          <p:cNvSpPr/>
          <p:nvPr/>
        </p:nvSpPr>
        <p:spPr>
          <a:xfrm>
            <a:off x="5072063" y="4214813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72063" y="492918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6858000" y="35718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Цилиндр 25"/>
          <p:cNvSpPr/>
          <p:nvPr/>
        </p:nvSpPr>
        <p:spPr>
          <a:xfrm>
            <a:off x="6858000" y="1000125"/>
            <a:ext cx="1143000" cy="573088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Цилиндр 26"/>
          <p:cNvSpPr/>
          <p:nvPr/>
        </p:nvSpPr>
        <p:spPr>
          <a:xfrm>
            <a:off x="6858000" y="1785938"/>
            <a:ext cx="1143000" cy="573087"/>
          </a:xfrm>
          <a:prstGeom prst="can">
            <a:avLst>
              <a:gd name="adj" fmla="val 4778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42875" y="3286125"/>
            <a:ext cx="2928938" cy="3357563"/>
            <a:chOff x="142844" y="3286124"/>
            <a:chExt cx="3357581" cy="3357586"/>
          </a:xfrm>
        </p:grpSpPr>
        <p:pic>
          <p:nvPicPr>
            <p:cNvPr id="59415" name="Picture 4" descr="C:\Documents and Settings\ADMIN\Рабочий стол\Новая папка\J9LSDWCA2DXA4DCAG27W20CA1UAIGFCAFNNBP3CAQ3N2KOCA06LWY4CAYPNH4ECA524109CAQCN0T1CASBDSGGCAHEWOEMCAXV8HDMCA637GWUCA5V2XP4CACO608OCAB0MECICACAB4YZCAUJUY1UCA3JZFS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3286124"/>
              <a:ext cx="3357581" cy="3357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42844" y="5429264"/>
              <a:ext cx="928112" cy="1214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15063" y="1928813"/>
            <a:ext cx="6365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rebuchet MS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2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C:\Documents and Settings\ADMIN\Рабочий стол\Новая папка\6131925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4650"/>
            <a:ext cx="8167687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5" descr="C:\Documents and Settings\ADMIN\Рабочий стол\Анимации\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5429250"/>
            <a:ext cx="19288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-7938" y="823913"/>
            <a:ext cx="8713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Кощей Бессмертный родился в 1123 году, а паспорт получил только в 1936 году.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Сколько лет Кощей Бессмертный прожил без паспорта?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90488" y="115888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1.</a:t>
            </a:r>
          </a:p>
        </p:txBody>
      </p:sp>
      <p:pic>
        <p:nvPicPr>
          <p:cNvPr id="1027" name="Picture 3" descr="C:\Documents and Settings\ADMIN\Рабочий стол\Новая папка\i[6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571750"/>
            <a:ext cx="44656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14313" y="4643438"/>
          <a:ext cx="4576762" cy="928687"/>
        </p:xfrm>
        <a:graphic>
          <a:graphicData uri="http://schemas.openxmlformats.org/presentationml/2006/ole">
            <p:oleObj spid="_x0000_s31746" name="Формула" r:id="rId4" imgW="876240" imgH="177480" progId="Equation.3">
              <p:embed/>
            </p:oleObj>
          </a:graphicData>
        </a:graphic>
      </p:graphicFrame>
      <p:graphicFrame>
        <p:nvGraphicFramePr>
          <p:cNvPr id="1029" name="Object 3"/>
          <p:cNvGraphicFramePr>
            <a:graphicFrameLocks noChangeAspect="1"/>
          </p:cNvGraphicFramePr>
          <p:nvPr/>
        </p:nvGraphicFramePr>
        <p:xfrm>
          <a:off x="500063" y="5532438"/>
          <a:ext cx="3649662" cy="1325562"/>
        </p:xfrm>
        <a:graphic>
          <a:graphicData uri="http://schemas.openxmlformats.org/presentationml/2006/ole">
            <p:oleObj spid="_x0000_s31747" name="Формула" r:id="rId5" imgW="698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Скорость полета стрелы, выпущенной из лука Ивана-царевича, - 50 км/ч.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Стрела долетела до Царевны-лягушки за 2 часа. Скорость пешего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Ивана-царевича - 5 км/ч.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За сколько часов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Иван-царевич доберётся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до своей невесты?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0"/>
            <a:ext cx="1085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2</a:t>
            </a:r>
          </a:p>
        </p:txBody>
      </p:sp>
      <p:pic>
        <p:nvPicPr>
          <p:cNvPr id="1026" name="Picture 2" descr="G:\Анимации\reptilii-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013" y="2276475"/>
            <a:ext cx="46894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214313"/>
          <a:ext cx="4906963" cy="1062037"/>
        </p:xfrm>
        <a:graphic>
          <a:graphicData uri="http://schemas.openxmlformats.org/presentationml/2006/ole">
            <p:oleObj spid="_x0000_s2050" name="Формула" r:id="rId3" imgW="939600" imgH="2030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8625" y="1214438"/>
          <a:ext cx="5967413" cy="1062037"/>
        </p:xfrm>
        <a:graphic>
          <a:graphicData uri="http://schemas.openxmlformats.org/presentationml/2006/ole">
            <p:oleObj spid="_x0000_s2051" name="Формула" r:id="rId4" imgW="1143000" imgH="203040" progId="Equation.3">
              <p:embed/>
            </p:oleObj>
          </a:graphicData>
        </a:graphic>
      </p:graphicFrame>
      <p:pic>
        <p:nvPicPr>
          <p:cNvPr id="2052" name="Picture 4" descr="C:\Documents and Settings\ADMIN\Рабочий стол\Новая папка\U2QCTICA2OLK6RCA60F4SJCA0WZV5FCAMF5P76CAH620XBCA8USZFCCA216JDUCAP7MBY4CAHF59VKCA5XOWLPCAP53YHJCADLB6T8CA864J5HCAK2KOYJCAEJBYGRCAKS4PS5CAW74XH5CA10DHZMCAQHBE9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7575" y="5995988"/>
            <a:ext cx="18764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\Рабочий стол\Новая папка\1289217267_13362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71750"/>
            <a:ext cx="4897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25" y="3286125"/>
            <a:ext cx="1920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C00000"/>
                </a:solidFill>
                <a:latin typeface="Trebuchet MS" pitchFamily="34" charset="0"/>
              </a:rPr>
              <a:t>100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6875 C -0.07917 -0.16806 -0.09532 -0.26713 -0.11528 -0.3338 C -0.13525 -0.40047 -0.1474 -0.43889 -0.18316 -0.46875 C -0.21893 -0.49861 -0.2665 -0.51435 -0.32952 -0.5132 C -0.39254 -0.51204 -0.52292 -0.47084 -0.56164 -0.4625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0" y="714375"/>
            <a:ext cx="902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Длина стороны зеркала квадратной формы - 10 дм. Скольким квадратным метрам будет равна площадь отражения лица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царевны Несмеяны,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если, когда она любуется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собой, это отражение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занимает как раз всю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площадь зеркала?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0" y="26988"/>
            <a:ext cx="1085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3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28688" y="5072063"/>
          <a:ext cx="3248025" cy="825500"/>
        </p:xfrm>
        <a:graphic>
          <a:graphicData uri="http://schemas.openxmlformats.org/presentationml/2006/ole">
            <p:oleObj spid="_x0000_s3074" name="Формула" r:id="rId3" imgW="799920" imgH="2030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88" y="5857875"/>
          <a:ext cx="4227512" cy="825500"/>
        </p:xfrm>
        <a:graphic>
          <a:graphicData uri="http://schemas.openxmlformats.org/presentationml/2006/ole">
            <p:oleObj spid="_x0000_s3075" name="Формула" r:id="rId4" imgW="1041120" imgH="203040" progId="Equation.3">
              <p:embed/>
            </p:oleObj>
          </a:graphicData>
        </a:graphic>
      </p:graphicFrame>
      <p:pic>
        <p:nvPicPr>
          <p:cNvPr id="3081" name="Picture 9" descr="http://im4-tub-ru.yandex.net/i?id=225542069-4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2344738"/>
            <a:ext cx="3786187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14288" y="549275"/>
            <a:ext cx="8821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Волк пригласил на свой день рождения 3 поросят, 7 козлят и 1 Красную Шапочку.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Сколько аппетитных гостей пригласил волк на свой день рождения?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0" y="0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4.</a:t>
            </a:r>
          </a:p>
        </p:txBody>
      </p:sp>
      <p:pic>
        <p:nvPicPr>
          <p:cNvPr id="2" name="Picture 4" descr="C:\Documents and Settings\ADMIN\Рабочий стол\Новая папка\W09QEHCAYBL2B3CAHEJ0GACALCWBURCAO61BG7CA3YH2JECAPHOHVOCA80Y641CAC91EP2CA1ZPZN9CADH3SZ7CAQ220IMCAI3XTJRCAHMMIK4CAW2JJ9ACAFIXIIGCAV97FMICAPYUNWDCASZ504HCALNUG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525" y="2786063"/>
            <a:ext cx="35464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0" y="2714625"/>
            <a:ext cx="3000375" cy="2571750"/>
            <a:chOff x="214282" y="2857496"/>
            <a:chExt cx="3000396" cy="2571768"/>
          </a:xfrm>
        </p:grpSpPr>
        <p:pic>
          <p:nvPicPr>
            <p:cNvPr id="4104" name="Picture 3" descr="C:\Documents and Settings\ADMIN\Рабочий стол\Новая папка\ECLJ54CA2KT9OVCAYADB3QCAAWV44SCAR6YWRGCALUZ1SWCAV9YWCPCAL7HY0JCALJXKEOCA33IAFNCACI67WYCA3N6I3PCAHT6STLCAEUF9MOCAEOWN2HCAXCD07XCAWQ1KYWCA5IYWEDCAFE3LVZCA0YRA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857496"/>
              <a:ext cx="3000396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2000233" y="5143512"/>
              <a:ext cx="1143008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102" name="Picture 6" descr="C:\Documents and Settings\ADMIN\Рабочий стол\Новая папка\TCUIKFCA20J0FDCA9FV6R6CA0LA78OCAAQYF00CA4E8OARCA3M5UGSCAOYTNBJCAU8TSA8CA08WRK5CA7YUREQCAMY8SFTCAPMZ6SSCABDKYO3CATGWJSRCAJF0VQQCAIZYAN7CAO9KIVICAFDSYK9CAF1Q09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9238" y="2714625"/>
            <a:ext cx="292576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6032500"/>
          <a:ext cx="5362575" cy="825500"/>
        </p:xfrm>
        <a:graphic>
          <a:graphicData uri="http://schemas.openxmlformats.org/presentationml/2006/ole">
            <p:oleObj spid="_x0000_s4098" name="Формула" r:id="rId6" imgW="1320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79375" y="549275"/>
            <a:ext cx="905351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Одной девочке часто снились страшные сны. К счастью, как только девочке начинала сниться Баба Яга или злой волк, она тут же с диким криком просыпалась и сразу спасалась  из своего страшного сна.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Однажды, в ночь с четверга на пятницу,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девочке 7 раз приснилась Баба Яга,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а потом 9 раз - злой волк. Спрашивается, сколько раз в ночь с четверга на пятницу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просыпался от диких криков и падал с кровати девочкин дедушка?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0" y="0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rebuchet MS" pitchFamily="34" charset="0"/>
              </a:rPr>
              <a:t>№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C:\Documents and Settings\ADMIN\Рабочий стол\Новая папка\1MNCC3CA059HT7CAVA6XZJCA50TJMICAODU5PHCAOWK554CAC682OICAP0JR9PCAJ0KYS1CA7J5X2UCAXHAJYSCAH6ZFF3CAAJCJ10CAAIYNS4CAHDY5QGCAYVDMVDCADBTK08CAZKUTKECA615L8PCA7G1X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071938" y="0"/>
          <a:ext cx="5072062" cy="1268413"/>
        </p:xfrm>
        <a:graphic>
          <a:graphicData uri="http://schemas.openxmlformats.org/presentationml/2006/ole">
            <p:oleObj spid="_x0000_s5122" name="Формула" r:id="rId4" imgW="914400" imgH="228600" progId="Equation.3">
              <p:embed/>
            </p:oleObj>
          </a:graphicData>
        </a:graphic>
      </p:graphicFrame>
      <p:pic>
        <p:nvPicPr>
          <p:cNvPr id="2" name="Picture 3" descr="C:\Documents and Settings\ADMIN\Рабочий стол\Новая папка\70TK6TCA12JMN2CAWRFMW7CAQLKFVNCAVS7JB6CABFB29DCAKFQAOJCAF640TVCAZ3KGJICAC0OPENCAH4QC50CA4DGWHRCAA1WTO6CANC45VZCAMLSKHGCAW3XOD8CAH2R3H8CA7SK98LCA8N92Q0CAJQY4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74963"/>
            <a:ext cx="3000375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\Рабочий стол\Новая папка\6T3QEECAZFN0ADCA5J1I1VCA5K50LVCAIA3AR9CAKEHII2CAJ4DRPDCAOKSJD6CA98DUUJCATY6MCMCA29QLFYCARTK5UZCAJH63CQCAGB8YBHCA7CMU88CABF5Z2UCALEWUGECALEQIRCCAV1K0BOCAKFIUR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2143125"/>
            <a:ext cx="45005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ADMIN\Рабочий стол\Новая папка\E3T9BOCAJKEVOPCA67KYR1CATL5XM3CAOYH0AZCA2IBKNQCAZVSCGOCA8S4BN6CAV2GIRWCA2A2Z45CAO1IEHNCA9CYBSSCAWORDT0CA1LQTA5CAAV79LRCAXS46NQCAXYV8KDCAD3XHINCA03KVQWCA41DR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979488"/>
            <a:ext cx="471487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39 -0.16782 C 0.25538 -0.25717 0.20538 -0.33449 0.13837 -0.33981 C 0.07431 -0.34653 0.01441 -0.28657 0.01042 -0.19977 C 0.00538 -0.11991 0.0474 -0.04514 0.10747 -0.03981 C 0.16233 -0.03588 0.21441 -0.08518 0.2184 -0.15972 C 0.2224 -0.22778 0.18733 -0.2919 0.13646 -0.29722 C 0.08941 -0.30116 0.04531 -0.25972 0.04236 -0.19722 C 0.03941 -0.1412 0.06736 -0.08657 0.10938 -0.0838 C 0.1474 -0.07986 0.18334 -0.1118 0.18646 -0.1625 C 0.18837 -0.20787 0.16736 -0.25185 0.13438 -0.2544 C 0.10538 -0.25717 0.07639 -0.2331 0.07431 -0.19444 C 0.0724 -0.16111 0.08733 -0.12917 0.11146 -0.12639 C 0.13143 -0.12384 0.15243 -0.13842 0.15347 -0.16505 C 0.15538 -0.18657 0.1474 -0.20926 0.13247 -0.2118 C 0.12031 -0.2118 0.10834 -0.20648 0.10643 -0.1919 C 0.10538 -0.18241 0.10747 -0.17315 0.11337 -0.16921 C 0.11632 -0.16782 0.1184 -0.16782 0.12136 -0.16921 " pathEditMode="relative" rAng="0" ptsTypes="fffffffffffffffff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625</TotalTime>
  <Words>568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Воздушный 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Мойсеюк</dc:creator>
  <cp:lastModifiedBy>User</cp:lastModifiedBy>
  <cp:revision>51</cp:revision>
  <dcterms:created xsi:type="dcterms:W3CDTF">2012-02-05T14:28:22Z</dcterms:created>
  <dcterms:modified xsi:type="dcterms:W3CDTF">2014-05-14T05:48:37Z</dcterms:modified>
</cp:coreProperties>
</file>