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FF98-2F76-4229-B972-1F429A11257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6798-912C-4797-8447-59C72A927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  <a:solidFill>
            <a:srgbClr val="00B0F0"/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D60093"/>
                </a:solidFill>
                <a:latin typeface="Century" pitchFamily="18" charset="0"/>
              </a:rPr>
              <a:t>К О С М О С</a:t>
            </a:r>
            <a:endParaRPr lang="ru-RU" sz="8000" b="1" dirty="0">
              <a:solidFill>
                <a:srgbClr val="D60093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0070C0"/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dirty="0" smtClean="0"/>
              <a:t>12 апреля</a:t>
            </a:r>
          </a:p>
          <a:p>
            <a:r>
              <a:rPr lang="ru-RU" sz="4800" dirty="0" smtClean="0"/>
              <a:t> ДЕНЬ КОСМОНАВТИКИ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самом деле каждая звезда – это гигантски газовый шар, подобный нашему солнцу, который излучает тепло и свет</a:t>
            </a:r>
            <a:endParaRPr lang="ru-RU" sz="2800" dirty="0"/>
          </a:p>
        </p:txBody>
      </p:sp>
      <p:pic>
        <p:nvPicPr>
          <p:cNvPr id="4" name="Содержимое 3" descr="http://ped-kopilka.ru/images/9(80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Созвездие – это узор из звезд , создающих какую-либо фигуру</a:t>
            </a:r>
          </a:p>
        </p:txBody>
      </p:sp>
      <p:pic>
        <p:nvPicPr>
          <p:cNvPr id="4" name="Содержимое 3" descr="http://ped-kopilka.ru/images/10(70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Первым человеком покорившим космос, был советский космонавт Юрий Алексеевич Гагарин.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images/11(59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42915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/>
              <a:t>Полет продолжался 1 час 48 минут. Корабль «Восток» совершил один оборот вокруг  Земли.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images/12(55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</a:t>
            </a:r>
          </a:p>
        </p:txBody>
      </p:sp>
      <p:pic>
        <p:nvPicPr>
          <p:cNvPr id="4" name="Содержимое 3" descr="http://ped-kopilka.ru/images/13(45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02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0380" y="1344990"/>
            <a:ext cx="6779206" cy="50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необъятных просторах космоса вращается наша Земля</a:t>
            </a:r>
          </a:p>
        </p:txBody>
      </p:sp>
      <p:pic>
        <p:nvPicPr>
          <p:cNvPr id="4" name="Содержимое 3" descr="http://ped-kopilka.ru/images/1(142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ЗЕМЛЯ – </a:t>
            </a:r>
            <a:r>
              <a:rPr lang="ru-RU" sz="3600" dirty="0"/>
              <a:t>одна из планет Солнечной системы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images/0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2152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Солнечная </a:t>
            </a:r>
            <a:r>
              <a:rPr lang="ru-RU" sz="3100" dirty="0"/>
              <a:t>система – это объединение планет и их спутников – вращающихся вокруг звезды – Солнца.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images/2(145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92961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Земля -  третья от  Солнца планета.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images/4(129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009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Она </a:t>
            </a:r>
            <a:r>
              <a:rPr lang="ru-RU" sz="3100" dirty="0"/>
              <a:t>представляет собой огромный каменный шар, большая часть поверхности которого покрыта водой.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images/5(128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1438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Землю окружают слои воздуха, которые называются атмосферой.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images/6(11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8661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Звезды </a:t>
            </a:r>
            <a:r>
              <a:rPr lang="ru-RU" sz="3100" dirty="0"/>
              <a:t>кажутся нам из далека светящимися огоньками, потому что они находятся очень далеко</a:t>
            </a:r>
            <a:r>
              <a:rPr lang="ru-RU" sz="3100" dirty="0" smtClean="0"/>
              <a:t>..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Содержимое 3" descr="http://ped-kopilka.ru/images/8(95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 О С М О С</vt:lpstr>
      <vt:lpstr>Юрий Алексеевич Гагарин</vt:lpstr>
      <vt:lpstr>В необъятных просторах космоса вращается наша Земля</vt:lpstr>
      <vt:lpstr>ЗЕМЛЯ – одна из планет Солнечной системы.</vt:lpstr>
      <vt:lpstr> Солнечная система – это объединение планет и их спутников – вращающихся вокруг звезды – Солнца. </vt:lpstr>
      <vt:lpstr>Земля -  третья от  Солнца планета. </vt:lpstr>
      <vt:lpstr> Она представляет собой огромный каменный шар, большая часть поверхности которого покрыта водой. </vt:lpstr>
      <vt:lpstr>Землю окружают слои воздуха, которые называются атмосферой. </vt:lpstr>
      <vt:lpstr> Звезды кажутся нам из далека светящимися огоньками, потому что они находятся очень далеко.. </vt:lpstr>
      <vt:lpstr>На самом деле каждая звезда – это гигантски газовый шар, подобный нашему солнцу, который излучает тепло и свет</vt:lpstr>
      <vt:lpstr>Созвездие – это узор из звезд , создающих какую-либо фигуру</vt:lpstr>
      <vt:lpstr>Первым человеком покорившим космос, был советский космонавт Юрий Алексеевич Гагарин. </vt:lpstr>
      <vt:lpstr>Полет продолжался 1 час 48 минут. Корабль «Восток» совершил один оборот вокруг  Земли. 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Пользователь</dc:creator>
  <cp:lastModifiedBy>Пользователь</cp:lastModifiedBy>
  <cp:revision>5</cp:revision>
  <dcterms:created xsi:type="dcterms:W3CDTF">2014-03-28T13:16:29Z</dcterms:created>
  <dcterms:modified xsi:type="dcterms:W3CDTF">2014-04-07T11:21:45Z</dcterms:modified>
</cp:coreProperties>
</file>