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4" r:id="rId3"/>
    <p:sldId id="257" r:id="rId4"/>
    <p:sldId id="258" r:id="rId5"/>
    <p:sldId id="261" r:id="rId6"/>
    <p:sldId id="265" r:id="rId7"/>
    <p:sldId id="260" r:id="rId8"/>
    <p:sldId id="271" r:id="rId9"/>
    <p:sldId id="266" r:id="rId10"/>
    <p:sldId id="269" r:id="rId11"/>
    <p:sldId id="263" r:id="rId12"/>
    <p:sldId id="268" r:id="rId13"/>
    <p:sldId id="270" r:id="rId14"/>
    <p:sldId id="264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Music\Relaks-muzyka-Plach-fleyty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328591" cy="14662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Встречаем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весну </a:t>
            </a:r>
            <a:endParaRPr lang="ru-RU" sz="5400" b="1" cap="none" spc="50" dirty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олнышко 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367760">
            <a:off x="-303617" y="229447"/>
            <a:ext cx="3048000" cy="2286000"/>
          </a:xfrm>
          <a:prstGeom prst="rect">
            <a:avLst/>
          </a:prstGeom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933056"/>
            <a:ext cx="2625583" cy="2017356"/>
          </a:xfrm>
          <a:prstGeom prst="rect">
            <a:avLst/>
          </a:prstGeom>
          <a:noFill/>
        </p:spPr>
      </p:pic>
      <p:pic>
        <p:nvPicPr>
          <p:cNvPr id="7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531">
            <a:off x="5148063" y="4581128"/>
            <a:ext cx="1709915" cy="1313806"/>
          </a:xfrm>
          <a:prstGeom prst="rect">
            <a:avLst/>
          </a:prstGeom>
          <a:noFill/>
        </p:spPr>
      </p:pic>
      <p:pic>
        <p:nvPicPr>
          <p:cNvPr id="8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21370">
            <a:off x="1842573" y="4509120"/>
            <a:ext cx="1709915" cy="1313806"/>
          </a:xfrm>
          <a:prstGeom prst="rect">
            <a:avLst/>
          </a:prstGeom>
          <a:noFill/>
        </p:spPr>
      </p:pic>
      <p:pic>
        <p:nvPicPr>
          <p:cNvPr id="13" name="Рисунок 12" descr="94434198_large_5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08304" y="548680"/>
            <a:ext cx="1575163" cy="2177336"/>
          </a:xfrm>
          <a:prstGeom prst="rect">
            <a:avLst/>
          </a:prstGeom>
        </p:spPr>
      </p:pic>
      <p:pic>
        <p:nvPicPr>
          <p:cNvPr id="15" name="Relaks-muzyka-Plach-fley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04448" y="23488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69269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Презентация </a:t>
            </a: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Для детей 1 младшей группы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877272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Автор: воспитатель ГБДОУ№ 30     Пушкинского р-на СПб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Гевел Наталия Николаевна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borka_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20973">
            <a:off x="642706" y="580144"/>
            <a:ext cx="4645744" cy="3172379"/>
          </a:xfrm>
          <a:prstGeom prst="rect">
            <a:avLst/>
          </a:prstGeom>
        </p:spPr>
      </p:pic>
      <p:pic>
        <p:nvPicPr>
          <p:cNvPr id="3" name="Рисунок 2" descr="265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46649">
            <a:off x="4279081" y="3138852"/>
            <a:ext cx="4320480" cy="2934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437112"/>
            <a:ext cx="3600400" cy="158417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под снегом долго спал,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От молчания устал.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Я проснулся и помчался,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 с Весною повстречался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07vesn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3960440" cy="12241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весны работы много,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Помогают ей лучи: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Дружно гонят по дорогам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Говорливые ручьи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ta_39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3356992"/>
            <a:ext cx="4192747" cy="3165524"/>
          </a:xfrm>
          <a:prstGeom prst="rect">
            <a:avLst/>
          </a:prstGeom>
        </p:spPr>
      </p:pic>
      <p:pic>
        <p:nvPicPr>
          <p:cNvPr id="4" name="Рисунок 3" descr="georgie-butterfly_26875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54481">
            <a:off x="851793" y="576884"/>
            <a:ext cx="3709020" cy="4206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908721"/>
            <a:ext cx="3600400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Бабочка – красавица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 разноцветном платьице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 цветам порхает,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Нектарчик собирает.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229200"/>
            <a:ext cx="3600400" cy="129614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 большой у муравья,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Как и вся его семья,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Дружно носят хворостинки,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своих широких спинках.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ser.info_7168483124b5422bf65a97_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332656"/>
            <a:ext cx="4617748" cy="3600400"/>
          </a:xfrm>
          <a:prstGeom prst="rect">
            <a:avLst/>
          </a:prstGeom>
        </p:spPr>
      </p:pic>
      <p:pic>
        <p:nvPicPr>
          <p:cNvPr id="3" name="Рисунок 2" descr="1305743120_kak-izbavitsya-ot-ogorodnyh-vrediteley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3212976"/>
            <a:ext cx="4513684" cy="33852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6096" y="764704"/>
            <a:ext cx="3707904" cy="1440160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Вокруг цветка жужжанье –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 пчёлки расписанье: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Весь день нектар качает,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А ночью отдыхает.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81128"/>
            <a:ext cx="2952328" cy="122413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Божья коровка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Ползёт по травинке.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 божьей коровки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Кружочки на спинке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1590934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3" y="404664"/>
            <a:ext cx="7872874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4725144"/>
            <a:ext cx="4248472" cy="151216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Наконец пришла весна.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Ель, берёза и сосна,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Сбросив белые пижамы,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Пробудились ото сна.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57299">
            <a:off x="56674" y="2022070"/>
            <a:ext cx="3277584" cy="245818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</a:ln>
        </p:spPr>
      </p:pic>
      <p:pic>
        <p:nvPicPr>
          <p:cNvPr id="3" name="Рисунок 2" descr="IMG_20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588095">
            <a:off x="5439825" y="2171462"/>
            <a:ext cx="3410249" cy="2557686"/>
          </a:xfrm>
          <a:prstGeom prst="rect">
            <a:avLst/>
          </a:prstGeom>
          <a:ln w="76200">
            <a:solidFill>
              <a:schemeClr val="accent2"/>
            </a:solidFill>
            <a:prstDash val="sysDot"/>
          </a:ln>
        </p:spPr>
      </p:pic>
      <p:pic>
        <p:nvPicPr>
          <p:cNvPr id="4" name="Рисунок 3" descr="IMG_19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404664"/>
            <a:ext cx="4032448" cy="302433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4941168"/>
            <a:ext cx="5616624" cy="168231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Потихоньку снег сошел, почернел и стаял,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Всем на свете хорошо: в роще – птичьим стаям,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деревьях –лепесткам, клейким и пахучим,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синем небе – облакам, легким и летучим.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Лучше всех на свете мне: по сырой тропинке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бегу лицом к весне, промочив ботинки.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Цель: дать первичные представление о признаках весны. </a:t>
            </a:r>
          </a:p>
          <a:p>
            <a:endParaRPr lang="ru-RU" sz="2400" b="1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Задачи: формировать умение устанавливать причинно-  следственные связи; развивать внимание, память;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расширять словарный запас.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13dcb4bea26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3501008"/>
            <a:ext cx="4386064" cy="292221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0cad3fadbae1e6147700fc4f27ce06.gif"/>
          <p:cNvPicPr preferRelativeResize="0"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518055"/>
            <a:ext cx="6984776" cy="615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4248472" cy="187220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 нам весна шагает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Быстрыми шагами,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 сугробы тают под её ногами.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Чёрные проталины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полях видны.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Видно очень тёплые ноги у весны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694824" y="764703"/>
            <a:ext cx="7477576" cy="5691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3717032"/>
            <a:ext cx="4248472" cy="1296144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Март на пятки наступает,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Прогоняя зиму прочь.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Днём снежок немножко тает.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Подмораживает ночь.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16288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528392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Ах, капель, капель, капель,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Золотая карусель!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К нам в кораблике бумажном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По ручью приплыл Апрель!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86784_R6cWSgy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2492896"/>
            <a:ext cx="5749970" cy="3833313"/>
          </a:xfrm>
          <a:prstGeom prst="rect">
            <a:avLst/>
          </a:prstGeom>
        </p:spPr>
      </p:pic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3600" y="476672"/>
            <a:ext cx="5189008" cy="36642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437112"/>
            <a:ext cx="3744416" cy="1200329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Ручейки повеселели,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Бодро, радостно журчат.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Ночью шепчут еле-еле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Или вовсе крепко спят.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764704"/>
            <a:ext cx="7056784" cy="5292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2120" y="5373216"/>
            <a:ext cx="3168352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Наконец, пришла весна!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Тают белые снега.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Показались нежные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Тут и там подснежники.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509120"/>
            <a:ext cx="3456384" cy="1440160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Шепчет солнышко листочку: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 Не робей, голубчик!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 берёт его из почки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За зелёный чубчик.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774158" y="434240"/>
            <a:ext cx="2299678" cy="229967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32656"/>
            <a:ext cx="5286096" cy="3528392"/>
          </a:xfrm>
          <a:prstGeom prst="rect">
            <a:avLst/>
          </a:prstGeom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6018" y="3068960"/>
            <a:ext cx="5241687" cy="35627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65104"/>
            <a:ext cx="4139952" cy="122413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Дзинь-дзинь-дзинь"поют капели.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"Ля-ля-ля", –поет скворец.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Дзинь- ля- ля! На самом деле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Наступил Зиме конец!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351</Words>
  <Application>Microsoft Office PowerPoint</Application>
  <PresentationFormat>Экран (4:3)</PresentationFormat>
  <Paragraphs>70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37</cp:revision>
  <dcterms:created xsi:type="dcterms:W3CDTF">2014-04-01T18:53:35Z</dcterms:created>
  <dcterms:modified xsi:type="dcterms:W3CDTF">2014-04-14T11:42:00Z</dcterms:modified>
</cp:coreProperties>
</file>