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9" r:id="rId4"/>
    <p:sldId id="260" r:id="rId5"/>
    <p:sldId id="266" r:id="rId6"/>
    <p:sldId id="263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l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/>
          <a:lstStyle/>
          <a:p>
            <a:pPr algn="r"/>
            <a:r>
              <a:rPr lang="ru-RU" b="0" dirty="0" smtClean="0"/>
              <a:t>Выполнила:</a:t>
            </a:r>
            <a:r>
              <a:rPr lang="ru-RU" dirty="0" smtClean="0"/>
              <a:t> Ким Алёна Валериевна</a:t>
            </a:r>
          </a:p>
          <a:p>
            <a:pPr algn="r"/>
            <a:r>
              <a:rPr lang="ru-RU" b="0" dirty="0" smtClean="0"/>
              <a:t>Воспитатель МДОУ </a:t>
            </a:r>
            <a:r>
              <a:rPr lang="ru-RU" b="0" dirty="0" err="1" smtClean="0"/>
              <a:t>д</a:t>
            </a:r>
            <a:r>
              <a:rPr lang="ru-RU" b="0" dirty="0" smtClean="0"/>
              <a:t>/с «</a:t>
            </a:r>
            <a:r>
              <a:rPr lang="ru-RU" b="0" dirty="0" err="1" smtClean="0"/>
              <a:t>Чебурашка</a:t>
            </a:r>
            <a:r>
              <a:rPr lang="ru-RU" b="0" dirty="0" smtClean="0"/>
              <a:t>»</a:t>
            </a:r>
          </a:p>
          <a:p>
            <a:pPr algn="r"/>
            <a:r>
              <a:rPr lang="ru-RU" b="0" dirty="0" smtClean="0"/>
              <a:t>  Города Качканар </a:t>
            </a:r>
          </a:p>
          <a:p>
            <a:pPr algn="r"/>
            <a:r>
              <a:rPr lang="ru-RU" b="0" dirty="0" smtClean="0"/>
              <a:t>Свердловской области</a:t>
            </a:r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Стань ЗАМЕТНЫМ </a:t>
            </a:r>
            <a:br>
              <a:rPr lang="ru-RU" sz="4800" b="1" dirty="0" smtClean="0"/>
            </a:br>
            <a:r>
              <a:rPr lang="ru-RU" sz="4800" b="1" dirty="0" smtClean="0"/>
              <a:t>на дороге</a:t>
            </a:r>
            <a:endParaRPr lang="ru-RU" sz="48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Светлячок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Дизайн одежды пешехода с использованием </a:t>
            </a:r>
            <a:r>
              <a:rPr lang="ru-RU" sz="3200" b="1" dirty="0" err="1" smtClean="0"/>
              <a:t>световозвращающих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элеметов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создание элемента одежды участника дорожного движения с использованием </a:t>
            </a:r>
            <a:r>
              <a:rPr lang="ru-RU" dirty="0" err="1" smtClean="0"/>
              <a:t>световозвращающих</a:t>
            </a:r>
            <a:r>
              <a:rPr lang="ru-RU" dirty="0" smtClean="0"/>
              <a:t> полос, как одного из эффективных решений проблемы снижения детского дорожно-транспортного травматизма.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446712" cy="804982"/>
          </a:xfrm>
        </p:spPr>
        <p:txBody>
          <a:bodyPr/>
          <a:lstStyle/>
          <a:p>
            <a:pPr algn="ctr"/>
            <a:r>
              <a:rPr lang="ru-RU" sz="2800" dirty="0" err="1" smtClean="0"/>
              <a:t>Всесезонность</a:t>
            </a:r>
            <a:r>
              <a:rPr lang="ru-RU" sz="2800" dirty="0" smtClean="0"/>
              <a:t>,    </a:t>
            </a:r>
            <a:r>
              <a:rPr lang="ru-RU" sz="2800" dirty="0" err="1" smtClean="0"/>
              <a:t>всеразмерность</a:t>
            </a:r>
            <a:endParaRPr lang="ru-RU" sz="2800" dirty="0" smtClean="0"/>
          </a:p>
          <a:p>
            <a:pPr algn="ctr"/>
            <a:r>
              <a:rPr lang="ru-RU" sz="2800" dirty="0" smtClean="0"/>
              <a:t>простота в применении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Универсальность жилета</a:t>
            </a:r>
            <a:endParaRPr lang="ru-RU" sz="4000" b="1" dirty="0"/>
          </a:p>
        </p:txBody>
      </p:sp>
      <p:pic>
        <p:nvPicPr>
          <p:cNvPr id="7" name="Picture 2" descr="C:\Users\1\Desktop\фото\DSC008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2241002" cy="399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1\Desktop\фото\DSC008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5282"/>
          <a:stretch>
            <a:fillRect/>
          </a:stretch>
        </p:blipFill>
        <p:spPr bwMode="auto">
          <a:xfrm>
            <a:off x="5673176" y="2348880"/>
            <a:ext cx="2224163" cy="394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662736" cy="752872"/>
          </a:xfrm>
        </p:spPr>
        <p:txBody>
          <a:bodyPr/>
          <a:lstStyle/>
          <a:p>
            <a:pPr algn="ctr"/>
            <a:r>
              <a:rPr lang="ru-RU" sz="2000" dirty="0" smtClean="0"/>
              <a:t>ВНИМАНИЕ – Я -</a:t>
            </a:r>
          </a:p>
          <a:p>
            <a:pPr algn="ctr"/>
            <a:r>
              <a:rPr lang="ru-RU" sz="2000" dirty="0"/>
              <a:t>з</a:t>
            </a:r>
            <a:r>
              <a:rPr lang="ru-RU" sz="2000" dirty="0" smtClean="0"/>
              <a:t>аявляет ребёнок, являясь участником дорожного движения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</a:t>
            </a:r>
            <a:r>
              <a:rPr lang="ru-RU" sz="4000" b="1" dirty="0" smtClean="0"/>
              <a:t> этап – на сцене ДОУ</a:t>
            </a:r>
            <a:endParaRPr lang="ru-RU" sz="4000" b="1" dirty="0"/>
          </a:p>
        </p:txBody>
      </p:sp>
      <p:pic>
        <p:nvPicPr>
          <p:cNvPr id="2051" name="Picture 3" descr="C:\Users\1\Desktop\фото\DSC00859.JPG"/>
          <p:cNvPicPr>
            <a:picLocks noChangeAspect="1" noChangeArrowheads="1"/>
          </p:cNvPicPr>
          <p:nvPr/>
        </p:nvPicPr>
        <p:blipFill>
          <a:blip r:embed="rId2" cstate="print"/>
          <a:srcRect l="3390"/>
          <a:stretch>
            <a:fillRect/>
          </a:stretch>
        </p:blipFill>
        <p:spPr bwMode="auto">
          <a:xfrm>
            <a:off x="251520" y="2780928"/>
            <a:ext cx="410445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\Desktop\фото\DSC008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960440" cy="304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18720" cy="732974"/>
          </a:xfrm>
        </p:spPr>
        <p:txBody>
          <a:bodyPr/>
          <a:lstStyle/>
          <a:p>
            <a:pPr algn="ctr"/>
            <a:r>
              <a:rPr lang="ru-RU" sz="2000" dirty="0" smtClean="0"/>
              <a:t>Итог городского этапа – </a:t>
            </a:r>
          </a:p>
          <a:p>
            <a:pPr algn="ctr"/>
            <a:r>
              <a:rPr lang="en-US" sz="2000" dirty="0" smtClean="0"/>
              <a:t>I</a:t>
            </a:r>
            <a:r>
              <a:rPr lang="ru-RU" sz="2000" dirty="0" smtClean="0"/>
              <a:t> место в номинации «Зима»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II </a:t>
            </a:r>
            <a:r>
              <a:rPr lang="ru-RU" sz="4000" b="1" dirty="0" smtClean="0"/>
              <a:t>этап – муниципальный </a:t>
            </a:r>
            <a:endParaRPr lang="ru-RU" sz="4000" dirty="0"/>
          </a:p>
        </p:txBody>
      </p:sp>
      <p:pic>
        <p:nvPicPr>
          <p:cNvPr id="7" name="Picture 3" descr="C:\Users\1\Desktop\1. внимание - 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3725" b="-195"/>
          <a:stretch>
            <a:fillRect/>
          </a:stretch>
        </p:blipFill>
        <p:spPr bwMode="auto">
          <a:xfrm>
            <a:off x="683568" y="2492896"/>
            <a:ext cx="3438034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1\Desktop\2. съёмный элемен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6576" r="3853"/>
          <a:stretch>
            <a:fillRect/>
          </a:stretch>
        </p:blipFill>
        <p:spPr bwMode="auto">
          <a:xfrm>
            <a:off x="5004048" y="2492896"/>
            <a:ext cx="3531271" cy="367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Апробация в условиях города </a:t>
            </a:r>
            <a:endParaRPr lang="ru-RU" sz="4000" b="1" dirty="0"/>
          </a:p>
        </p:txBody>
      </p:sp>
      <p:pic>
        <p:nvPicPr>
          <p:cNvPr id="2050" name="Picture 2" descr="C:\Users\1\Desktop\DSC008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418"/>
          <a:stretch>
            <a:fillRect/>
          </a:stretch>
        </p:blipFill>
        <p:spPr bwMode="auto">
          <a:xfrm>
            <a:off x="1115616" y="1628800"/>
            <a:ext cx="69810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18720" cy="732974"/>
          </a:xfrm>
        </p:spPr>
        <p:txBody>
          <a:bodyPr/>
          <a:lstStyle/>
          <a:p>
            <a:pPr algn="ctr"/>
            <a:r>
              <a:rPr lang="ru-RU" sz="2000" dirty="0" smtClean="0"/>
              <a:t>Создание плаката – презентации собственной модели</a:t>
            </a:r>
            <a:endParaRPr lang="ru-RU" sz="2000" dirty="0"/>
          </a:p>
        </p:txBody>
      </p:sp>
      <p:pic>
        <p:nvPicPr>
          <p:cNvPr id="8" name="Содержимое 7" descr="Page 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825672" y="2361672"/>
            <a:ext cx="5554640" cy="39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Областной этап конкурса</a:t>
            </a:r>
            <a:endParaRPr lang="ru-RU" sz="4000" b="1" dirty="0"/>
          </a:p>
        </p:txBody>
      </p:sp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СПАСИБО </a:t>
            </a:r>
          </a:p>
          <a:p>
            <a:r>
              <a:rPr lang="ru-RU" sz="2800" b="0" dirty="0" smtClean="0"/>
              <a:t>ЗА </a:t>
            </a:r>
          </a:p>
          <a:p>
            <a:r>
              <a:rPr lang="ru-RU" sz="2800" b="0" dirty="0" smtClean="0"/>
              <a:t>ВНИМАНИЕ!</a:t>
            </a:r>
            <a:endParaRPr lang="ru-RU" sz="28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Мы выбираем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БЕЗОПАСНОСТЬ!</a:t>
            </a:r>
            <a:endParaRPr lang="ru-RU" sz="48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</TotalTime>
  <Words>109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Стань ЗАМЕТНЫМ  на дороге</vt:lpstr>
      <vt:lpstr>Светлячок </vt:lpstr>
      <vt:lpstr>Универсальность жилета</vt:lpstr>
      <vt:lpstr>I этап – на сцене ДОУ</vt:lpstr>
      <vt:lpstr>II этап – муниципальный </vt:lpstr>
      <vt:lpstr>Апробация в условиях города </vt:lpstr>
      <vt:lpstr>Областной этап конкурса</vt:lpstr>
      <vt:lpstr>Мы выбираем  БЕЗОПАСНОСТЬ!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выбираем БЕЗОПАСНОСТЬ!</dc:title>
  <dc:creator>1</dc:creator>
  <cp:lastModifiedBy>RePack by SPecialiST</cp:lastModifiedBy>
  <cp:revision>15</cp:revision>
  <dcterms:created xsi:type="dcterms:W3CDTF">2015-10-20T07:43:26Z</dcterms:created>
  <dcterms:modified xsi:type="dcterms:W3CDTF">2015-10-31T10:44:06Z</dcterms:modified>
</cp:coreProperties>
</file>