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5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9EE2"/>
    <a:srgbClr val="D1C8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9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BD4B-B579-402E-8073-79FD8F8B5F6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85F3-2392-43B7-A033-93D63C078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enagold.narod.ru/fon/clipart/d/der/derev201.png-&#1089;&#1085;&#1077;&#1078;&#1085;&#1086;&#1077;" TargetMode="External"/><Relationship Id="rId4" Type="http://schemas.openxmlformats.org/officeDocument/2006/relationships/hyperlink" Target="http://lenagold.narod.ru/fon/clipart/s/sneg/sneg21.png-&#1089;&#1085;&#1077;&#1078;&#1080;&#1085;&#1082;&#1072;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836712"/>
            <a:ext cx="1231172" cy="1412776"/>
          </a:xfrm>
          <a:prstGeom prst="rect">
            <a:avLst/>
          </a:prstGeom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547664" y="188640"/>
            <a:ext cx="6048672" cy="2808312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Игра-тренажёр по математике</a:t>
            </a:r>
          </a:p>
          <a:p>
            <a:pPr algn="ctr"/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«Весёлые снежинки»</a:t>
            </a:r>
          </a:p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класс</a:t>
            </a:r>
          </a:p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Счёт в пределах 10.</a:t>
            </a:r>
          </a:p>
        </p:txBody>
      </p:sp>
      <p:pic>
        <p:nvPicPr>
          <p:cNvPr id="13" name="Рисунок 12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6021288"/>
            <a:ext cx="576064" cy="661036"/>
          </a:xfrm>
          <a:prstGeom prst="rect">
            <a:avLst/>
          </a:prstGeom>
        </p:spPr>
      </p:pic>
      <p:pic>
        <p:nvPicPr>
          <p:cNvPr id="14" name="Рисунок 13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445224"/>
            <a:ext cx="576064" cy="661036"/>
          </a:xfrm>
          <a:prstGeom prst="rect">
            <a:avLst/>
          </a:prstGeom>
        </p:spPr>
      </p:pic>
      <p:pic>
        <p:nvPicPr>
          <p:cNvPr id="15" name="Рисунок 14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6196964"/>
            <a:ext cx="576064" cy="661036"/>
          </a:xfrm>
          <a:prstGeom prst="rect">
            <a:avLst/>
          </a:prstGeom>
        </p:spPr>
      </p:pic>
      <p:pic>
        <p:nvPicPr>
          <p:cNvPr id="16" name="Рисунок 15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5949280"/>
            <a:ext cx="576064" cy="661036"/>
          </a:xfrm>
          <a:prstGeom prst="rect">
            <a:avLst/>
          </a:prstGeom>
        </p:spPr>
      </p:pic>
      <p:pic>
        <p:nvPicPr>
          <p:cNvPr id="17" name="Рисунок 16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5877272"/>
            <a:ext cx="576064" cy="661036"/>
          </a:xfrm>
          <a:prstGeom prst="rect">
            <a:avLst/>
          </a:prstGeom>
        </p:spPr>
      </p:pic>
      <p:pic>
        <p:nvPicPr>
          <p:cNvPr id="18" name="Рисунок 17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196964"/>
            <a:ext cx="576064" cy="661036"/>
          </a:xfrm>
          <a:prstGeom prst="rect">
            <a:avLst/>
          </a:prstGeom>
        </p:spPr>
      </p:pic>
      <p:pic>
        <p:nvPicPr>
          <p:cNvPr id="19" name="Рисунок 18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6196964"/>
            <a:ext cx="576064" cy="661036"/>
          </a:xfrm>
          <a:prstGeom prst="rect">
            <a:avLst/>
          </a:prstGeom>
        </p:spPr>
      </p:pic>
      <p:pic>
        <p:nvPicPr>
          <p:cNvPr id="20" name="Рисунок 19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20688"/>
            <a:ext cx="1231172" cy="1412776"/>
          </a:xfrm>
          <a:prstGeom prst="rect">
            <a:avLst/>
          </a:prstGeom>
        </p:spPr>
      </p:pic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2267744" y="3645024"/>
            <a:ext cx="4896544" cy="21602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Выполнила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: Пронюшкина Светлана Николаевна </a:t>
            </a:r>
          </a:p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учитель начальных классов</a:t>
            </a:r>
          </a:p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 МБОУ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ЦО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№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37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им.В.П.Храмченко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г.Тулы </a:t>
            </a:r>
          </a:p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2015 г.</a:t>
            </a:r>
          </a:p>
          <a:p>
            <a:endParaRPr lang="ru-RU" sz="3600" dirty="0"/>
          </a:p>
        </p:txBody>
      </p:sp>
      <p:pic>
        <p:nvPicPr>
          <p:cNvPr id="23" name="Рисунок 22" descr="derev2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24944"/>
            <a:ext cx="2592288" cy="3068270"/>
          </a:xfrm>
          <a:prstGeom prst="rect">
            <a:avLst/>
          </a:prstGeom>
        </p:spPr>
      </p:pic>
      <p:pic>
        <p:nvPicPr>
          <p:cNvPr id="24" name="Рисунок 23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733256"/>
            <a:ext cx="576064" cy="661036"/>
          </a:xfrm>
          <a:prstGeom prst="rect">
            <a:avLst/>
          </a:prstGeom>
        </p:spPr>
      </p:pic>
      <p:pic>
        <p:nvPicPr>
          <p:cNvPr id="25" name="Рисунок 24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5373216"/>
            <a:ext cx="576064" cy="661036"/>
          </a:xfrm>
          <a:prstGeom prst="rect">
            <a:avLst/>
          </a:prstGeom>
        </p:spPr>
      </p:pic>
      <p:pic>
        <p:nvPicPr>
          <p:cNvPr id="26" name="Рисунок 25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5269548"/>
            <a:ext cx="576064" cy="661036"/>
          </a:xfrm>
          <a:prstGeom prst="rect">
            <a:avLst/>
          </a:prstGeom>
        </p:spPr>
      </p:pic>
      <p:pic>
        <p:nvPicPr>
          <p:cNvPr id="27" name="Рисунок 26" descr="derev2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1712" y="2996952"/>
            <a:ext cx="2592288" cy="3068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9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5+4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10-7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8-5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-6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9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5+5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1619672" cy="1858581"/>
          </a:xfrm>
          <a:prstGeom prst="rect">
            <a:avLst/>
          </a:prstGeom>
        </p:spPr>
      </p:pic>
      <p:pic>
        <p:nvPicPr>
          <p:cNvPr id="5" name="Рисунок 4" descr="derev2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789730"/>
            <a:ext cx="2592288" cy="3068270"/>
          </a:xfrm>
          <a:prstGeom prst="rect">
            <a:avLst/>
          </a:prstGeom>
        </p:spPr>
      </p:pic>
      <p:pic>
        <p:nvPicPr>
          <p:cNvPr id="6" name="Рисунок 5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0"/>
            <a:ext cx="1619672" cy="1858581"/>
          </a:xfrm>
          <a:prstGeom prst="rect">
            <a:avLst/>
          </a:prstGeom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411760" y="1124744"/>
            <a:ext cx="4680520" cy="259228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6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derev2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996952"/>
            <a:ext cx="2592288" cy="3068270"/>
          </a:xfrm>
          <a:prstGeom prst="rect">
            <a:avLst/>
          </a:prstGeom>
        </p:spPr>
      </p:pic>
      <p:pic>
        <p:nvPicPr>
          <p:cNvPr id="12" name="Рисунок 11" descr="derev2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068960"/>
            <a:ext cx="2592288" cy="3068270"/>
          </a:xfrm>
          <a:prstGeom prst="rect">
            <a:avLst/>
          </a:prstGeom>
        </p:spPr>
      </p:pic>
      <p:pic>
        <p:nvPicPr>
          <p:cNvPr id="13" name="Рисунок 12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6196964"/>
            <a:ext cx="576064" cy="661036"/>
          </a:xfrm>
          <a:prstGeom prst="rect">
            <a:avLst/>
          </a:prstGeom>
        </p:spPr>
      </p:pic>
      <p:pic>
        <p:nvPicPr>
          <p:cNvPr id="14" name="Рисунок 13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445224"/>
            <a:ext cx="576064" cy="661036"/>
          </a:xfrm>
          <a:prstGeom prst="rect">
            <a:avLst/>
          </a:prstGeom>
        </p:spPr>
      </p:pic>
      <p:pic>
        <p:nvPicPr>
          <p:cNvPr id="15" name="Рисунок 14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6196964"/>
            <a:ext cx="576064" cy="661036"/>
          </a:xfrm>
          <a:prstGeom prst="rect">
            <a:avLst/>
          </a:prstGeom>
        </p:spPr>
      </p:pic>
      <p:pic>
        <p:nvPicPr>
          <p:cNvPr id="16" name="Рисунок 15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5805264"/>
            <a:ext cx="576064" cy="661036"/>
          </a:xfrm>
          <a:prstGeom prst="rect">
            <a:avLst/>
          </a:prstGeom>
        </p:spPr>
      </p:pic>
      <p:pic>
        <p:nvPicPr>
          <p:cNvPr id="17" name="Рисунок 16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5877272"/>
            <a:ext cx="576064" cy="661036"/>
          </a:xfrm>
          <a:prstGeom prst="rect">
            <a:avLst/>
          </a:prstGeom>
        </p:spPr>
      </p:pic>
      <p:pic>
        <p:nvPicPr>
          <p:cNvPr id="18" name="Рисунок 17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196964"/>
            <a:ext cx="576064" cy="661036"/>
          </a:xfrm>
          <a:prstGeom prst="rect">
            <a:avLst/>
          </a:prstGeom>
        </p:spPr>
      </p:pic>
      <p:pic>
        <p:nvPicPr>
          <p:cNvPr id="19" name="Рисунок 18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6196964"/>
            <a:ext cx="576064" cy="661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1619672" cy="1858581"/>
          </a:xfrm>
          <a:prstGeom prst="rect">
            <a:avLst/>
          </a:prstGeom>
        </p:spPr>
      </p:pic>
      <p:pic>
        <p:nvPicPr>
          <p:cNvPr id="5" name="Рисунок 4" descr="derev2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789730"/>
            <a:ext cx="2592288" cy="3068270"/>
          </a:xfrm>
          <a:prstGeom prst="rect">
            <a:avLst/>
          </a:prstGeom>
        </p:spPr>
      </p:pic>
      <p:pic>
        <p:nvPicPr>
          <p:cNvPr id="6" name="Рисунок 5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0"/>
            <a:ext cx="1619672" cy="1858581"/>
          </a:xfrm>
          <a:prstGeom prst="rect">
            <a:avLst/>
          </a:prstGeom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763688" y="1340768"/>
            <a:ext cx="5832648" cy="18002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derev2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996952"/>
            <a:ext cx="2592288" cy="3068270"/>
          </a:xfrm>
          <a:prstGeom prst="rect">
            <a:avLst/>
          </a:prstGeom>
        </p:spPr>
      </p:pic>
      <p:pic>
        <p:nvPicPr>
          <p:cNvPr id="12" name="Рисунок 11" descr="derev2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068960"/>
            <a:ext cx="2592288" cy="3068270"/>
          </a:xfrm>
          <a:prstGeom prst="rect">
            <a:avLst/>
          </a:prstGeom>
        </p:spPr>
      </p:pic>
      <p:pic>
        <p:nvPicPr>
          <p:cNvPr id="13" name="Рисунок 12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6196964"/>
            <a:ext cx="576064" cy="661036"/>
          </a:xfrm>
          <a:prstGeom prst="rect">
            <a:avLst/>
          </a:prstGeom>
        </p:spPr>
      </p:pic>
      <p:pic>
        <p:nvPicPr>
          <p:cNvPr id="14" name="Рисунок 13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445224"/>
            <a:ext cx="576064" cy="661036"/>
          </a:xfrm>
          <a:prstGeom prst="rect">
            <a:avLst/>
          </a:prstGeom>
        </p:spPr>
      </p:pic>
      <p:pic>
        <p:nvPicPr>
          <p:cNvPr id="15" name="Рисунок 14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6196964"/>
            <a:ext cx="576064" cy="661036"/>
          </a:xfrm>
          <a:prstGeom prst="rect">
            <a:avLst/>
          </a:prstGeom>
        </p:spPr>
      </p:pic>
      <p:pic>
        <p:nvPicPr>
          <p:cNvPr id="16" name="Рисунок 15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5805264"/>
            <a:ext cx="576064" cy="661036"/>
          </a:xfrm>
          <a:prstGeom prst="rect">
            <a:avLst/>
          </a:prstGeom>
        </p:spPr>
      </p:pic>
      <p:pic>
        <p:nvPicPr>
          <p:cNvPr id="17" name="Рисунок 16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5877272"/>
            <a:ext cx="576064" cy="661036"/>
          </a:xfrm>
          <a:prstGeom prst="rect">
            <a:avLst/>
          </a:prstGeom>
        </p:spPr>
      </p:pic>
      <p:pic>
        <p:nvPicPr>
          <p:cNvPr id="18" name="Рисунок 17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196964"/>
            <a:ext cx="576064" cy="661036"/>
          </a:xfrm>
          <a:prstGeom prst="rect">
            <a:avLst/>
          </a:prstGeom>
        </p:spPr>
      </p:pic>
      <p:pic>
        <p:nvPicPr>
          <p:cNvPr id="19" name="Рисунок 18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6196964"/>
            <a:ext cx="576064" cy="661036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95736" y="1611144"/>
            <a:ext cx="46085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http://lenagold.narod.ru/fon/clipart/s/sneg/sneg21.png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-снежинка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http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://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lenagold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narod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fon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clipart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der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derev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201.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png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-снежное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дерево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55776" y="260648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Источники:</a:t>
            </a:r>
            <a:endParaRPr lang="ru-RU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8" name="Рисунок 27" descr="sneg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408" y="5589240"/>
            <a:ext cx="576064" cy="661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9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5+3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9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+3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9</a:t>
            </a:r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+3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9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8+2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8-3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7-2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332656"/>
            <a:ext cx="8640960" cy="6120680"/>
          </a:xfrm>
          <a:prstGeom prst="roundRect">
            <a:avLst/>
          </a:prstGeom>
          <a:solidFill>
            <a:srgbClr val="D1C8D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erev2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276872"/>
            <a:ext cx="3384376" cy="4005797"/>
          </a:xfrm>
          <a:prstGeom prst="rect">
            <a:avLst/>
          </a:prstGeom>
        </p:spPr>
      </p:pic>
      <p:grpSp>
        <p:nvGrpSpPr>
          <p:cNvPr id="2" name="Группа 23"/>
          <p:cNvGrpSpPr/>
          <p:nvPr/>
        </p:nvGrpSpPr>
        <p:grpSpPr>
          <a:xfrm>
            <a:off x="899592" y="2420888"/>
            <a:ext cx="2485420" cy="2987679"/>
            <a:chOff x="755576" y="2708920"/>
            <a:chExt cx="2485420" cy="2987679"/>
          </a:xfrm>
        </p:grpSpPr>
        <p:pic>
          <p:nvPicPr>
            <p:cNvPr id="7" name="Рисунок 6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5616" y="4725144"/>
              <a:ext cx="901244" cy="971455"/>
            </a:xfrm>
            <a:prstGeom prst="rect">
              <a:avLst/>
            </a:prstGeom>
          </p:spPr>
        </p:pic>
        <p:pic>
          <p:nvPicPr>
            <p:cNvPr id="8" name="Рисунок 7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576" y="3717032"/>
              <a:ext cx="901244" cy="971455"/>
            </a:xfrm>
            <a:prstGeom prst="rect">
              <a:avLst/>
            </a:prstGeom>
          </p:spPr>
        </p:pic>
        <p:pic>
          <p:nvPicPr>
            <p:cNvPr id="9" name="Рисунок 8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2996952"/>
              <a:ext cx="901244" cy="971455"/>
            </a:xfrm>
            <a:prstGeom prst="rect">
              <a:avLst/>
            </a:prstGeom>
          </p:spPr>
        </p:pic>
        <p:pic>
          <p:nvPicPr>
            <p:cNvPr id="14" name="Рисунок 13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365104"/>
              <a:ext cx="901244" cy="971455"/>
            </a:xfrm>
            <a:prstGeom prst="rect">
              <a:avLst/>
            </a:prstGeom>
          </p:spPr>
        </p:pic>
        <p:pic>
          <p:nvPicPr>
            <p:cNvPr id="22" name="Рисунок 21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2708920"/>
              <a:ext cx="901244" cy="971455"/>
            </a:xfrm>
            <a:prstGeom prst="rect">
              <a:avLst/>
            </a:prstGeom>
          </p:spPr>
        </p:pic>
        <p:pic>
          <p:nvPicPr>
            <p:cNvPr id="23" name="Рисунок 22" descr="sneg2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1680" y="3861048"/>
              <a:ext cx="901244" cy="971455"/>
            </a:xfrm>
            <a:prstGeom prst="rect">
              <a:avLst/>
            </a:prstGeom>
          </p:spPr>
        </p:pic>
      </p:grpSp>
      <p:sp>
        <p:nvSpPr>
          <p:cNvPr id="25" name="6-конечная звезда 24"/>
          <p:cNvSpPr/>
          <p:nvPr/>
        </p:nvSpPr>
        <p:spPr>
          <a:xfrm>
            <a:off x="6516216" y="2132856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6-конечная звезда 25"/>
          <p:cNvSpPr/>
          <p:nvPr/>
        </p:nvSpPr>
        <p:spPr>
          <a:xfrm>
            <a:off x="4355976" y="342900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6-конечная звезда 26"/>
          <p:cNvSpPr/>
          <p:nvPr/>
        </p:nvSpPr>
        <p:spPr>
          <a:xfrm>
            <a:off x="6588224" y="4509120"/>
            <a:ext cx="1512168" cy="172819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2051720" y="404664"/>
            <a:ext cx="4320480" cy="163448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8-6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L 0.59653 -0.3854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19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115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16</cp:revision>
  <dcterms:created xsi:type="dcterms:W3CDTF">2015-11-04T16:27:57Z</dcterms:created>
  <dcterms:modified xsi:type="dcterms:W3CDTF">2015-11-04T19:39:43Z</dcterms:modified>
</cp:coreProperties>
</file>