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6" autoAdjust="0"/>
    <p:restoredTop sz="94711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692696"/>
            <a:ext cx="5286412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«Математический справочник о Рязани»»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129329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Выполнил: ученик 4 Б 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МБОУ»Школа №21</a:t>
            </a:r>
            <a:r>
              <a:rPr lang="ru-RU" dirty="0" smtClean="0">
                <a:solidFill>
                  <a:schemeClr val="tx1"/>
                </a:solidFill>
              </a:rPr>
              <a:t>» г. </a:t>
            </a:r>
            <a:r>
              <a:rPr lang="ru-RU" smtClean="0">
                <a:solidFill>
                  <a:schemeClr val="tx1"/>
                </a:solidFill>
              </a:rPr>
              <a:t>Рязани </a:t>
            </a:r>
            <a:endParaRPr lang="ru-RU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Аксенов Леонид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0b63020e_pageCover.jpg"/>
          <p:cNvPicPr>
            <a:picLocks noChangeAspect="1"/>
          </p:cNvPicPr>
          <p:nvPr/>
        </p:nvPicPr>
        <p:blipFill>
          <a:blip r:embed="rId2" cstate="print">
            <a:lum contrast="32000"/>
          </a:blip>
          <a:stretch>
            <a:fillRect/>
          </a:stretch>
        </p:blipFill>
        <p:spPr>
          <a:xfrm>
            <a:off x="0" y="3717032"/>
            <a:ext cx="914400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5143536" cy="250033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же есть реки: Трубеж,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Лыбедь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Плетёнка и Павловка.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Лыбедь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почти на всём своём течении спрятана в подземный коллектор, образуя над собой пешеходный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Лыбедский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бульвар.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3501008"/>
            <a:ext cx="422262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3501008"/>
            <a:ext cx="4211960" cy="295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07751301410a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5594" y="2442592"/>
            <a:ext cx="3456384" cy="2044824"/>
          </a:xfrm>
          <a:prstGeom prst="roundRect">
            <a:avLst>
              <a:gd name="adj" fmla="val 1923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4714908" cy="185738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Фонтаны Рязани.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Всего в городе можно насчитать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фонтанов, но действующих из них не более 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остальные заброшены или требуют ремонта.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0_1994e_7e9a4aa0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32040" y="2852936"/>
            <a:ext cx="3312368" cy="3240360"/>
          </a:xfrm>
          <a:prstGeom prst="roundRect">
            <a:avLst>
              <a:gd name="adj" fmla="val 144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leddvorecnigh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9592" y="4725144"/>
            <a:ext cx="3488388" cy="1962218"/>
          </a:xfrm>
          <a:prstGeom prst="roundRect">
            <a:avLst>
              <a:gd name="adj" fmla="val 1643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5500726" cy="1643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Музеи Рязани.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городе имеется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музеев.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 популярным является Рязанский историко-архитектурный музей-заповедник.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40152" y="4653136"/>
            <a:ext cx="2880320" cy="1981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mini_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0152" y="2564904"/>
            <a:ext cx="280831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348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852936"/>
            <a:ext cx="5143500" cy="3419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715172" cy="25782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Театры Рязани.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В городе имеется </a:t>
            </a:r>
            <a:r>
              <a:rPr lang="ru-RU" sz="2000" dirty="0" smtClean="0">
                <a:solidFill>
                  <a:srgbClr val="FF0000"/>
                </a:solidFill>
              </a:rPr>
              <a:t>5</a:t>
            </a:r>
            <a:r>
              <a:rPr lang="ru-RU" sz="2000" dirty="0" smtClean="0"/>
              <a:t> театров: Рязанский театр драмы, Рязанский областной музыкальный театр, Рязанский театр кукол, Рязанский театр для детей и молодёжи, </a:t>
            </a:r>
            <a:br>
              <a:rPr lang="ru-RU" sz="2000" dirty="0" smtClean="0"/>
            </a:br>
            <a:r>
              <a:rPr lang="ru-RU" sz="2000" dirty="0" smtClean="0"/>
              <a:t>театр Переход.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31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8024" y="3933056"/>
            <a:ext cx="4031145" cy="2683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85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12976"/>
            <a:ext cx="3817607" cy="286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 же есть: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Рязанская областная филармония 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                                                                               </a:t>
            </a:r>
            <a:br>
              <a:rPr lang="ru-RU" sz="4000" dirty="0" smtClean="0"/>
            </a:br>
            <a:r>
              <a:rPr lang="ru-RU" sz="4000" dirty="0" smtClean="0"/>
              <a:t>                                           </a:t>
            </a:r>
            <a:r>
              <a:rPr lang="ru-RU" sz="2200" dirty="0" smtClean="0">
                <a:solidFill>
                  <a:srgbClr val="FF0000"/>
                </a:solidFill>
              </a:rPr>
              <a:t>2</a:t>
            </a:r>
            <a:r>
              <a:rPr lang="ru-RU" sz="2200" dirty="0" smtClean="0"/>
              <a:t> Рязанский цирк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200" dirty="0">
                <a:solidFill>
                  <a:srgbClr val="FF0000"/>
                </a:solidFill>
              </a:rPr>
              <a:t>3</a:t>
            </a:r>
            <a:r>
              <a:rPr lang="ru-RU" sz="2200" dirty="0" smtClean="0"/>
              <a:t> Дворец спорта </a:t>
            </a:r>
            <a:br>
              <a:rPr lang="ru-RU" sz="2200" dirty="0" smtClean="0"/>
            </a:br>
            <a:r>
              <a:rPr lang="ru-RU" sz="2200" dirty="0" smtClean="0"/>
              <a:t>   «Олимпийский»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62_bi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600" y="1196752"/>
            <a:ext cx="3096344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irik.jpg"/>
          <p:cNvPicPr>
            <a:picLocks noChangeAspect="1"/>
          </p:cNvPicPr>
          <p:nvPr/>
        </p:nvPicPr>
        <p:blipFill>
          <a:blip r:embed="rId3" cstate="print">
            <a:lum contrast="21000"/>
          </a:blip>
          <a:stretch>
            <a:fillRect/>
          </a:stretch>
        </p:blipFill>
        <p:spPr>
          <a:xfrm>
            <a:off x="4644008" y="2636912"/>
            <a:ext cx="4342001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4656147.jpg"/>
          <p:cNvPicPr>
            <a:picLocks noChangeAspect="1"/>
          </p:cNvPicPr>
          <p:nvPr/>
        </p:nvPicPr>
        <p:blipFill>
          <a:blip r:embed="rId4" cstate="screen">
            <a:lum contrast="32000"/>
          </a:blip>
          <a:stretch>
            <a:fillRect/>
          </a:stretch>
        </p:blipFill>
        <p:spPr>
          <a:xfrm>
            <a:off x="683568" y="4293096"/>
            <a:ext cx="3563888" cy="2368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1521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Площади Рязани.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4357718" cy="27146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в городе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площадей: Ленина, Победы, Театральная, Мичурина, Соборная, Свободы,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Костюшко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Попова, Димитрова, Новаторов,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50-летия Октября,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Бакинских комиссаров.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12534306.jpg"/>
          <p:cNvPicPr>
            <a:picLocks noChangeAspect="1"/>
          </p:cNvPicPr>
          <p:nvPr/>
        </p:nvPicPr>
        <p:blipFill>
          <a:blip r:embed="rId2" cstate="screen">
            <a:lum bright="10000" contrast="37000"/>
          </a:blip>
          <a:stretch>
            <a:fillRect/>
          </a:stretch>
        </p:blipFill>
        <p:spPr>
          <a:xfrm>
            <a:off x="4932040" y="1268760"/>
            <a:ext cx="3995936" cy="2656840"/>
          </a:xfrm>
          <a:prstGeom prst="snip2DiagRect">
            <a:avLst>
              <a:gd name="adj1" fmla="val 0"/>
              <a:gd name="adj2" fmla="val 1014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5164.jpg"/>
          <p:cNvPicPr>
            <a:picLocks noChangeAspect="1"/>
          </p:cNvPicPr>
          <p:nvPr/>
        </p:nvPicPr>
        <p:blipFill>
          <a:blip r:embed="rId3" cstate="print">
            <a:lum contrast="26000"/>
          </a:blip>
          <a:stretch>
            <a:fillRect/>
          </a:stretch>
        </p:blipFill>
        <p:spPr>
          <a:xfrm>
            <a:off x="4788024" y="3925600"/>
            <a:ext cx="4139952" cy="2599744"/>
          </a:xfrm>
          <a:prstGeom prst="snip2DiagRect">
            <a:avLst>
              <a:gd name="adj1" fmla="val 0"/>
              <a:gd name="adj2" fmla="val 1185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572428" cy="20717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Библиотеки Рязани.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Всего в городе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библиотек. Самые популярные: Рязанская областная универсальная научная библиотека им. Горького,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Центральная городская библиотека им. С.А. Есенина,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Рязанская областная детская библиотека.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468x263.jpg"/>
          <p:cNvPicPr>
            <a:picLocks noChangeAspect="1"/>
          </p:cNvPicPr>
          <p:nvPr/>
        </p:nvPicPr>
        <p:blipFill>
          <a:blip r:embed="rId2" cstate="print">
            <a:lum contrast="32000"/>
          </a:blip>
          <a:stretch>
            <a:fillRect/>
          </a:stretch>
        </p:blipFill>
        <p:spPr>
          <a:xfrm>
            <a:off x="251520" y="4653136"/>
            <a:ext cx="3384376" cy="190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b2.jpg"/>
          <p:cNvPicPr>
            <a:picLocks noChangeAspect="1"/>
          </p:cNvPicPr>
          <p:nvPr/>
        </p:nvPicPr>
        <p:blipFill>
          <a:blip r:embed="rId3" cstate="print">
            <a:lum contrast="23000"/>
          </a:blip>
          <a:stretch>
            <a:fillRect/>
          </a:stretch>
        </p:blipFill>
        <p:spPr>
          <a:xfrm>
            <a:off x="5436096" y="4581128"/>
            <a:ext cx="3460348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4" cstate="screen">
            <a:lum contrast="31000"/>
          </a:blip>
          <a:stretch>
            <a:fillRect/>
          </a:stretch>
        </p:blipFill>
        <p:spPr>
          <a:xfrm>
            <a:off x="2693027" y="2924944"/>
            <a:ext cx="3664074" cy="243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786050" y="428604"/>
            <a:ext cx="3714776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Задача</a:t>
            </a: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286808" cy="3357586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городе Рязани 11 музеев, а театров на 6 меньше. Сколько всего зданий театров и музеев в городе?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11 – 6 = 5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-  театров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11 + 5 = 16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всего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всего в Рязани 16 зданий театров и музеев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71448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500042"/>
            <a:ext cx="4429156" cy="7858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Рязань – мой город!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4605092" cy="307183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Первоначально Рязанью назывался центр Рязанского княжества, находившийся в </a:t>
            </a:r>
            <a:r>
              <a:rPr lang="ru-RU" sz="2000" dirty="0" smtClean="0">
                <a:solidFill>
                  <a:srgbClr val="FF0000"/>
                </a:solidFill>
              </a:rPr>
              <a:t>50</a:t>
            </a:r>
            <a:r>
              <a:rPr lang="ru-RU" sz="2000" dirty="0" smtClean="0">
                <a:solidFill>
                  <a:schemeClr val="tx1"/>
                </a:solidFill>
              </a:rPr>
              <a:t> км к югу-востоку от современной Рязани (нынешнее городище Рязань Старая) . В </a:t>
            </a:r>
            <a:r>
              <a:rPr lang="ru-RU" sz="2000" dirty="0" smtClean="0">
                <a:solidFill>
                  <a:srgbClr val="FF0000"/>
                </a:solidFill>
              </a:rPr>
              <a:t>1208</a:t>
            </a:r>
            <a:r>
              <a:rPr lang="ru-RU" sz="2000" dirty="0" smtClean="0">
                <a:solidFill>
                  <a:schemeClr val="tx1"/>
                </a:solidFill>
              </a:rPr>
              <a:t> году город был ограблен и сожжён владимирским князем Всеволодом Большое Гнездо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466584.jpg"/>
          <p:cNvPicPr>
            <a:picLocks noChangeAspect="1"/>
          </p:cNvPicPr>
          <p:nvPr/>
        </p:nvPicPr>
        <p:blipFill>
          <a:blip r:embed="rId2" cstate="screen">
            <a:lum contrast="14000"/>
          </a:blip>
          <a:stretch>
            <a:fillRect/>
          </a:stretch>
        </p:blipFill>
        <p:spPr>
          <a:xfrm>
            <a:off x="5724128" y="3933056"/>
            <a:ext cx="3127253" cy="2331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598378856.jpg"/>
          <p:cNvPicPr>
            <a:picLocks noChangeAspect="1"/>
          </p:cNvPicPr>
          <p:nvPr/>
        </p:nvPicPr>
        <p:blipFill>
          <a:blip r:embed="rId3" cstate="print">
            <a:lum contrast="24000"/>
          </a:blip>
          <a:stretch>
            <a:fillRect/>
          </a:stretch>
        </p:blipFill>
        <p:spPr>
          <a:xfrm>
            <a:off x="5724128" y="1556792"/>
            <a:ext cx="3138523" cy="2090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yazan_coa_big.png"/>
          <p:cNvPicPr>
            <a:picLocks noChangeAspect="1"/>
          </p:cNvPicPr>
          <p:nvPr/>
        </p:nvPicPr>
        <p:blipFill>
          <a:blip r:embed="rId2" cstate="print">
            <a:lum bright="2000"/>
          </a:blip>
          <a:stretch>
            <a:fillRect/>
          </a:stretch>
        </p:blipFill>
        <p:spPr>
          <a:xfrm>
            <a:off x="6876256" y="4767525"/>
            <a:ext cx="2098925" cy="181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9"/>
            <a:ext cx="6000792" cy="401845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Серьёзно возродиться Рязань не смогла, поскольку была захвачена монголо-татарами в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1237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году и вновь сожжена. В середине XIV века центр княжества был перенесён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Переяславль-Рязанский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Переяславль-Рязанский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 основан в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1095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году и назывался так до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1778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года. Вскоре он получает имя Рязань и собственный герб с изображением фигуры воина с мечом в руке. В течение времени герб города менялся, в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веке воин превратился в князя со щитом и мечом - устроителя и защитника рязанской земли. Последний герб Рязани был утверждён в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1851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39_6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602705"/>
            <a:ext cx="1628775" cy="197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etail_picture.jpg"/>
          <p:cNvPicPr>
            <a:picLocks noChangeAspect="1"/>
          </p:cNvPicPr>
          <p:nvPr/>
        </p:nvPicPr>
        <p:blipFill>
          <a:blip r:embed="rId4" cstate="screen">
            <a:lum bright="-21000" contrast="17000"/>
          </a:blip>
          <a:stretch>
            <a:fillRect/>
          </a:stretch>
        </p:blipFill>
        <p:spPr>
          <a:xfrm>
            <a:off x="2411760" y="4767525"/>
            <a:ext cx="4011781" cy="1825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6929486" cy="2297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Современная Рязань.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Площадь города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228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км².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Население составляет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532 772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человека.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Крупный научный, военный и промышленный центр.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5" name="Рисунок 4" descr="4ffb2f75cef68.jpg"/>
          <p:cNvPicPr>
            <a:picLocks noChangeAspect="1"/>
          </p:cNvPicPr>
          <p:nvPr/>
        </p:nvPicPr>
        <p:blipFill>
          <a:blip r:embed="rId2" cstate="screen">
            <a:lum contrast="12000"/>
          </a:blip>
          <a:stretch>
            <a:fillRect/>
          </a:stretch>
        </p:blipFill>
        <p:spPr>
          <a:xfrm>
            <a:off x="4644008" y="3717032"/>
            <a:ext cx="4105560" cy="2822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original.jpeg"/>
          <p:cNvPicPr>
            <a:picLocks noChangeAspect="1"/>
          </p:cNvPicPr>
          <p:nvPr/>
        </p:nvPicPr>
        <p:blipFill>
          <a:blip r:embed="rId3" cstate="screen">
            <a:lum contrast="26000"/>
          </a:blip>
          <a:stretch>
            <a:fillRect/>
          </a:stretch>
        </p:blipFill>
        <p:spPr>
          <a:xfrm>
            <a:off x="323528" y="3717032"/>
            <a:ext cx="408097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32656"/>
            <a:ext cx="5072098" cy="14532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 обслуживает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аэродрома,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железнодорожных 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автобусных вокзала,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речных порта.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ryaza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780928"/>
            <a:ext cx="4206237" cy="294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40112_00111.jpg"/>
          <p:cNvPicPr>
            <a:picLocks noChangeAspect="1"/>
          </p:cNvPicPr>
          <p:nvPr/>
        </p:nvPicPr>
        <p:blipFill>
          <a:blip r:embed="rId3" cstate="print">
            <a:lum contrast="18000"/>
          </a:blip>
          <a:stretch>
            <a:fillRect/>
          </a:stretch>
        </p:blipFill>
        <p:spPr>
          <a:xfrm>
            <a:off x="395536" y="2132856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5643602" cy="22860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Парки Рязани.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 Одним из старейших лесных парков города является </a:t>
            </a:r>
            <a:r>
              <a:rPr lang="ru-RU" sz="2000" dirty="0" err="1" smtClean="0"/>
              <a:t>Рюминская</a:t>
            </a:r>
            <a:r>
              <a:rPr lang="ru-RU" sz="2000" dirty="0" smtClean="0"/>
              <a:t> роща, высаженная известным рязанским меценатом Г. В. Рюминым, построившим здесь свою усадьбу. Множество деревьев парка перешагнули </a:t>
            </a:r>
            <a:r>
              <a:rPr lang="ru-RU" sz="2000" dirty="0" smtClean="0">
                <a:solidFill>
                  <a:srgbClr val="FF0000"/>
                </a:solidFill>
              </a:rPr>
              <a:t>300</a:t>
            </a:r>
            <a:r>
              <a:rPr lang="ru-RU" sz="2000" dirty="0" smtClean="0"/>
              <a:t>-летний порог.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age-m3id3408.jpg"/>
          <p:cNvPicPr>
            <a:picLocks noChangeAspect="1"/>
          </p:cNvPicPr>
          <p:nvPr/>
        </p:nvPicPr>
        <p:blipFill>
          <a:blip r:embed="rId2" cstate="print">
            <a:lum contrast="58000"/>
          </a:blip>
          <a:stretch>
            <a:fillRect/>
          </a:stretch>
        </p:blipFill>
        <p:spPr>
          <a:xfrm>
            <a:off x="1691680" y="3645024"/>
            <a:ext cx="5904656" cy="3086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571480"/>
            <a:ext cx="4786346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Всего в городе </a:t>
            </a:r>
            <a:r>
              <a:rPr lang="ru-RU" sz="2200" dirty="0" smtClean="0">
                <a:solidFill>
                  <a:srgbClr val="FF0000"/>
                </a:solidFill>
              </a:rPr>
              <a:t>12</a:t>
            </a:r>
            <a:r>
              <a:rPr lang="ru-RU" sz="2200" dirty="0" smtClean="0"/>
              <a:t> крупных парков: </a:t>
            </a:r>
            <a:br>
              <a:rPr lang="ru-RU" sz="2200" dirty="0" smtClean="0"/>
            </a:br>
            <a:r>
              <a:rPr lang="ru-RU" sz="2200" dirty="0" smtClean="0"/>
              <a:t>Среди них- </a:t>
            </a:r>
            <a:r>
              <a:rPr lang="ru-RU" sz="2200" dirty="0" err="1" smtClean="0"/>
              <a:t>Приокский</a:t>
            </a:r>
            <a:r>
              <a:rPr lang="ru-RU" sz="2200" dirty="0" smtClean="0"/>
              <a:t> лесопарк, </a:t>
            </a:r>
            <a:br>
              <a:rPr lang="ru-RU" sz="2200" dirty="0" smtClean="0"/>
            </a:br>
            <a:r>
              <a:rPr lang="ru-RU" sz="2200" dirty="0" smtClean="0"/>
              <a:t>Центральный городской парк, </a:t>
            </a:r>
            <a:br>
              <a:rPr lang="ru-RU" sz="2200" dirty="0" smtClean="0"/>
            </a:br>
            <a:r>
              <a:rPr lang="ru-RU" sz="2200" dirty="0" smtClean="0"/>
              <a:t>парк им. Гагарина, </a:t>
            </a:r>
            <a:br>
              <a:rPr lang="ru-RU" sz="2200" dirty="0" smtClean="0"/>
            </a:br>
            <a:r>
              <a:rPr lang="ru-RU" sz="2200" dirty="0" smtClean="0"/>
              <a:t>парк Железнодорожников,</a:t>
            </a:r>
            <a:br>
              <a:rPr lang="ru-RU" sz="2200" dirty="0" smtClean="0"/>
            </a:br>
            <a:r>
              <a:rPr lang="ru-RU" sz="2200" dirty="0" smtClean="0"/>
              <a:t>Мемориальный парк</a:t>
            </a:r>
            <a:br>
              <a:rPr lang="ru-RU" sz="2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762000" y="3646512"/>
            <a:ext cx="3810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75357_603x354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860032" y="3645024"/>
            <a:ext cx="397570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86058"/>
            <a:ext cx="2571768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Соборный парк,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парк Дружбы,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парк Морской славы,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Верхний и Нижний парки,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парк Орешек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56984" cy="2448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851-800x534.jpg"/>
          <p:cNvPicPr>
            <a:picLocks noChangeAspect="1"/>
          </p:cNvPicPr>
          <p:nvPr/>
        </p:nvPicPr>
        <p:blipFill>
          <a:blip r:embed="rId3" cstate="screen">
            <a:lum bright="-13000" contrast="9000"/>
          </a:blip>
          <a:stretch>
            <a:fillRect/>
          </a:stretch>
        </p:blipFill>
        <p:spPr>
          <a:xfrm>
            <a:off x="214282" y="3500438"/>
            <a:ext cx="2643206" cy="3015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ark.jpg"/>
          <p:cNvPicPr>
            <a:picLocks noChangeAspect="1"/>
          </p:cNvPicPr>
          <p:nvPr/>
        </p:nvPicPr>
        <p:blipFill>
          <a:blip r:embed="rId4" cstate="print">
            <a:lum bright="-1000" contrast="22000"/>
          </a:blip>
          <a:stretch>
            <a:fillRect/>
          </a:stretch>
        </p:blipFill>
        <p:spPr>
          <a:xfrm>
            <a:off x="6215074" y="3500437"/>
            <a:ext cx="2749414" cy="3096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785794"/>
            <a:ext cx="4643470" cy="186847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Реки Рязани.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в городе около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рек.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Самых крупных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рекой является Ока.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xadqofSa3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014662"/>
            <a:ext cx="8856984" cy="3654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332</TotalTime>
  <Words>210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на тему: «Математический справочник о Рязани»»</vt:lpstr>
      <vt:lpstr>Рязань – мой город!</vt:lpstr>
      <vt:lpstr>Серьёзно возродиться Рязань не смогла, поскольку была захвачена монголо-татарами в 1237 году и вновь сожжена. В середине XIV века центр княжества был перенесён в Переяславль-Рязанский. Город Переяславль-Рязанский был основан в 1095 году и назывался так до 1778 года. Вскоре он получает имя Рязань и собственный герб с изображением фигуры воина с мечом в руке. В течение времени герб города менялся, в 17 веке воин превратился в князя со щитом и мечом - устроителя и защитника рязанской земли. Последний герб Рязани был утверждён в 1851 году.</vt:lpstr>
      <vt:lpstr>  Современная Рязань.  Площадь города 228 км². Население составляет 532 772 человека. Крупный научный, военный и промышленный центр.  </vt:lpstr>
      <vt:lpstr>Город обслуживает 2 аэродрома,  2 железнодорожных и 2 автобусных вокзала, 2 речных порта.</vt:lpstr>
      <vt:lpstr>Парки Рязани.   Одним из старейших лесных парков города является Рюминская роща, высаженная известным рязанским меценатом Г. В. Рюминым, построившим здесь свою усадьбу. Множество деревьев парка перешагнули 300-летний порог.</vt:lpstr>
      <vt:lpstr>  Всего в городе 12 крупных парков:  Среди них- Приокский лесопарк,  Центральный городской парк,  парк им. Гагарина,  парк Железнодорожников, Мемориальный парк  </vt:lpstr>
      <vt:lpstr>      Соборный парк,  парк Дружбы,  парк Морской славы,  Верхний и Нижний парки,  парк Орешек.      </vt:lpstr>
      <vt:lpstr>Реки Рязани. Всего в городе около 10 рек.  Самых крупных 5.  Основной рекой является Ока. </vt:lpstr>
      <vt:lpstr>Так же есть реки: Трубеж, Лыбедь, Плетёнка и Павловка. Лыбедь почти на всём своём течении спрятана в подземный коллектор, образуя над собой пешеходный Лыбедский бульвар.</vt:lpstr>
      <vt:lpstr> Фонтаны Рязани. Всего в городе можно насчитать 28 фонтанов, но действующих из них не более  10, остальные заброшены или требуют ремонта.  </vt:lpstr>
      <vt:lpstr>Музеи Рязани. В городе имеется 11 музеев.  Самым популярным является Рязанский историко-архитектурный музей-заповедник.</vt:lpstr>
      <vt:lpstr>Театры Рязани. В городе имеется 5 театров: Рязанский театр драмы, Рязанский областной музыкальный театр, Рязанский театр кукол, Рязанский театр для детей и молодёжи,  театр Переход.</vt:lpstr>
      <vt:lpstr>         Так же есть:  1 Рязанская областная филармония                                                                                                                                             2 Рязанский цирк    3 Дворец спорта     «Олимпийский»    </vt:lpstr>
      <vt:lpstr>Площади Рязани.</vt:lpstr>
      <vt:lpstr>        Библиотеки Рязани. Всего в городе 45 библиотек. Самые популярные: Рязанская областная универсальная научная библиотека им. Горького,  Центральная городская библиотека им. С.А. Есенина,  Рязанская областная детская библиотека.   </vt:lpstr>
      <vt:lpstr>Задача</vt:lpstr>
      <vt:lpstr>Слайд 18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«Цифры во круг нас»</dc:title>
  <dc:creator>Светлана Ткаченко</dc:creator>
  <cp:lastModifiedBy>111</cp:lastModifiedBy>
  <cp:revision>73</cp:revision>
  <dcterms:created xsi:type="dcterms:W3CDTF">2015-10-12T16:01:27Z</dcterms:created>
  <dcterms:modified xsi:type="dcterms:W3CDTF">2015-11-04T20:34:27Z</dcterms:modified>
</cp:coreProperties>
</file>