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5" r:id="rId8"/>
    <p:sldId id="264" r:id="rId9"/>
    <p:sldId id="266" r:id="rId10"/>
    <p:sldId id="267" r:id="rId11"/>
    <p:sldId id="268" r:id="rId12"/>
    <p:sldId id="269" r:id="rId13"/>
    <p:sldId id="26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60784-CFAE-4EEF-830D-AE76BE29BD97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A15C-05C9-4847-87B5-472EDD52E8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60784-CFAE-4EEF-830D-AE76BE29BD97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A15C-05C9-4847-87B5-472EDD52E8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60784-CFAE-4EEF-830D-AE76BE29BD97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A15C-05C9-4847-87B5-472EDD52E8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60784-CFAE-4EEF-830D-AE76BE29BD97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A15C-05C9-4847-87B5-472EDD52E8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60784-CFAE-4EEF-830D-AE76BE29BD97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A15C-05C9-4847-87B5-472EDD52E8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60784-CFAE-4EEF-830D-AE76BE29BD97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A15C-05C9-4847-87B5-472EDD52E8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60784-CFAE-4EEF-830D-AE76BE29BD97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A15C-05C9-4847-87B5-472EDD52E8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60784-CFAE-4EEF-830D-AE76BE29BD97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A15C-05C9-4847-87B5-472EDD52E8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60784-CFAE-4EEF-830D-AE76BE29BD97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A15C-05C9-4847-87B5-472EDD52E8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60784-CFAE-4EEF-830D-AE76BE29BD97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A15C-05C9-4847-87B5-472EDD52E8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60784-CFAE-4EEF-830D-AE76BE29BD97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A15C-05C9-4847-87B5-472EDD52E8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9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60784-CFAE-4EEF-830D-AE76BE29BD97}" type="datetimeFigureOut">
              <a:rPr lang="ru-RU" smtClean="0"/>
              <a:t>01.01.2006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5A15C-05C9-4847-87B5-472EDD52E87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allgraf.net/tags/%F7%E5%EB%EE%E2%E5%F7%EA%E8/page/2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lomo.ru/myth/camel.html" TargetMode="External"/><Relationship Id="rId2" Type="http://schemas.openxmlformats.org/officeDocument/2006/relationships/hyperlink" Target="http://kovta.ru/hozyaystvennye-poleznosti/page/2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olkids.ru/raskraski-pro-leto/502-raskraska-deti-na-rybalke.html" TargetMode="External"/><Relationship Id="rId5" Type="http://schemas.openxmlformats.org/officeDocument/2006/relationships/hyperlink" Target="http://ishop.maxim-rest.ru/category.php?id_category=6" TargetMode="External"/><Relationship Id="rId4" Type="http://schemas.openxmlformats.org/officeDocument/2006/relationships/hyperlink" Target="http://insaris.ru/martmebel/mechta_3_sofa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1512168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Ожмекова</a:t>
            </a:r>
            <a:r>
              <a:rPr lang="ru-RU" dirty="0" smtClean="0"/>
              <a:t> Наталья Юрьевна</a:t>
            </a:r>
          </a:p>
          <a:p>
            <a:r>
              <a:rPr lang="ru-RU" dirty="0" smtClean="0"/>
              <a:t>УМК «Школа России»</a:t>
            </a:r>
          </a:p>
          <a:p>
            <a:r>
              <a:rPr lang="ru-RU" dirty="0" smtClean="0"/>
              <a:t>2 класс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1052736"/>
            <a:ext cx="619268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Местоимение</a:t>
            </a:r>
            <a:endParaRPr lang="ru-RU" sz="7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1266" name="Picture 2" descr="http://allgraf.net/uploads/posts/2009-08/1250526526_7-3d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123" r="4741" b="52048"/>
          <a:stretch>
            <a:fillRect/>
          </a:stretch>
        </p:blipFill>
        <p:spPr bwMode="auto">
          <a:xfrm>
            <a:off x="2843808" y="1988840"/>
            <a:ext cx="3816424" cy="271677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 rot="21081347">
            <a:off x="2980173" y="2185535"/>
            <a:ext cx="1240772" cy="698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/>
              <a:t>Я</a:t>
            </a:r>
            <a:endParaRPr lang="ru-RU" sz="6600" b="1" dirty="0"/>
          </a:p>
        </p:txBody>
      </p:sp>
      <p:sp>
        <p:nvSpPr>
          <p:cNvPr id="8" name="Прямоугольник 7"/>
          <p:cNvSpPr/>
          <p:nvPr/>
        </p:nvSpPr>
        <p:spPr>
          <a:xfrm rot="207949">
            <a:off x="4303978" y="2312579"/>
            <a:ext cx="1202432" cy="6983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Ты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10" name="Параллелограмм 9"/>
          <p:cNvSpPr/>
          <p:nvPr/>
        </p:nvSpPr>
        <p:spPr>
          <a:xfrm rot="1752619">
            <a:off x="5548134" y="2582375"/>
            <a:ext cx="1135448" cy="685137"/>
          </a:xfrm>
          <a:prstGeom prst="parallelogram">
            <a:avLst>
              <a:gd name="adj" fmla="val 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Мы</a:t>
            </a:r>
            <a:endParaRPr lang="ru-RU" sz="3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600" dirty="0" smtClean="0">
                <a:solidFill>
                  <a:srgbClr val="0070C0"/>
                </a:solidFill>
              </a:rPr>
              <a:t>9. Определи, какой перед тобой текст.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40967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b="1" dirty="0" smtClean="0">
                <a:solidFill>
                  <a:srgbClr val="FF0000"/>
                </a:solidFill>
              </a:rPr>
              <a:t>Какая прекрасная табакерка! Пёстренькая, из черепахи. А что на крышке-то! Ворота, башенки, домик, другой, третий, четвёртый, - и счесть нельзя, и все мал мала меньше, и все золотые; а деревья-то также золотые, а листики на них серебряные; а за деревьями встаёт солнышко, и от него розовые лучи расходятся по всему небу. </a:t>
            </a:r>
          </a:p>
          <a:p>
            <a:pPr algn="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(В. Одоевский)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827584" y="4725144"/>
            <a:ext cx="360040" cy="3600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827584" y="5301208"/>
            <a:ext cx="36004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755576" y="5949280"/>
            <a:ext cx="43204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259632" y="4725144"/>
            <a:ext cx="2227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Текст-повествование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403648" y="5373216"/>
            <a:ext cx="1693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Текст-описание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403648" y="5949280"/>
            <a:ext cx="2049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Текст-рассуждение</a:t>
            </a:r>
            <a:endParaRPr lang="ru-RU" dirty="0"/>
          </a:p>
        </p:txBody>
      </p:sp>
      <p:pic>
        <p:nvPicPr>
          <p:cNvPr id="24578" name="Picture 2" descr="http://go1.imgsmail.ru/imgpreview?key=http%3A//lookomorie.com/upload/iblock/562/yhst-63024657953310%5F2109%5F791219822.jpeg&amp;mb=imgdb_preview_3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4437112"/>
            <a:ext cx="1876425" cy="1933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10. Найди пару предложений, в которых неправильно использовано местоимение.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971600" y="2204864"/>
            <a:ext cx="936104" cy="86409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3573016"/>
            <a:ext cx="86409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043608" y="4869160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979712" y="2132856"/>
            <a:ext cx="337400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Птица села на ветку. </a:t>
            </a:r>
          </a:p>
          <a:p>
            <a:r>
              <a:rPr lang="ru-RU" sz="2800" dirty="0" smtClean="0"/>
              <a:t>Ты громко запела.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051720" y="3356992"/>
            <a:ext cx="451219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Бабушка почистила грибы.</a:t>
            </a:r>
          </a:p>
          <a:p>
            <a:r>
              <a:rPr lang="ru-RU" sz="2800" dirty="0" smtClean="0"/>
              <a:t>Вечером она пожарила их с </a:t>
            </a:r>
          </a:p>
          <a:p>
            <a:r>
              <a:rPr lang="ru-RU" sz="2800" dirty="0" smtClean="0"/>
              <a:t>картошкой.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051720" y="4941168"/>
            <a:ext cx="639867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Солнце поднялось над горизонтом. Оно </a:t>
            </a:r>
          </a:p>
          <a:p>
            <a:r>
              <a:rPr lang="ru-RU" sz="2800" dirty="0" smtClean="0"/>
              <a:t>Осветило окрестности.</a:t>
            </a:r>
            <a:endParaRPr lang="ru-RU" sz="2800" dirty="0"/>
          </a:p>
        </p:txBody>
      </p:sp>
      <p:pic>
        <p:nvPicPr>
          <p:cNvPr id="25602" name="Picture 2" descr="http://go4.imgsmail.ru/imgpreview?key=http%3A//cdn-gulliru.ladmedia.fr/var/jeunesse/storage/images/raskraski/zhivotnyh/pticy/ptica-9/7787714-1-rus-RU/Ptica-91%5Fdownload.jpg&amp;mb=imgdb_preview_27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056" y="1772816"/>
            <a:ext cx="2115287" cy="1584176"/>
          </a:xfrm>
          <a:prstGeom prst="rect">
            <a:avLst/>
          </a:prstGeom>
          <a:noFill/>
        </p:spPr>
      </p:pic>
      <p:pic>
        <p:nvPicPr>
          <p:cNvPr id="25604" name="Picture 4" descr="http://go4.imgsmail.ru/imgpreview?key=http%3A//www.maminpapin.ru/images/stories/skazki/baba.jpg&amp;mb=imgdb_preview_7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3068960"/>
            <a:ext cx="1052711" cy="1446709"/>
          </a:xfrm>
          <a:prstGeom prst="rect">
            <a:avLst/>
          </a:prstGeom>
          <a:noFill/>
        </p:spPr>
      </p:pic>
      <p:pic>
        <p:nvPicPr>
          <p:cNvPr id="25608" name="Picture 8" descr="http://go2.imgsmail.ru/imgpreview?key=http%3A//umcitim.ucoz.ru/KG/VektGraf/Solnishko/041.jpg&amp;mb=imgdb_preview_9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DFF"/>
              </a:clrFrom>
              <a:clrTo>
                <a:srgbClr val="FFFD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5445224"/>
            <a:ext cx="1224136" cy="1224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95736" y="404664"/>
            <a:ext cx="45047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Проверь себя!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1772816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555776" y="1700808"/>
            <a:ext cx="936104" cy="7920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851920" y="1772816"/>
            <a:ext cx="64807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932040" y="1700808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156176" y="1772816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403648" y="328498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2555776" y="3212976"/>
            <a:ext cx="936104" cy="86409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851920" y="3212976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148064" y="3212976"/>
            <a:ext cx="79208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6228184" y="3140968"/>
            <a:ext cx="936104" cy="86409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Интернет-ресурсы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hlinkClick r:id="rId2"/>
              </a:rPr>
              <a:t>http://kovta.ru/hozyaystvennye-poleznosti/page/2/</a:t>
            </a:r>
            <a:r>
              <a:rPr lang="ru-RU" dirty="0" smtClean="0"/>
              <a:t> </a:t>
            </a:r>
          </a:p>
          <a:p>
            <a:r>
              <a:rPr lang="en-US" dirty="0" smtClean="0">
                <a:hlinkClick r:id="rId2"/>
              </a:rPr>
              <a:t>http://kovta.ru/hozyaystvennye-poleznosti/page/2/</a:t>
            </a:r>
            <a:r>
              <a:rPr lang="ru-RU" dirty="0" smtClean="0"/>
              <a:t> </a:t>
            </a:r>
          </a:p>
          <a:p>
            <a:r>
              <a:rPr lang="en-US" dirty="0" smtClean="0">
                <a:hlinkClick r:id="rId3"/>
              </a:rPr>
              <a:t>http://www.molomo.ru/myth/camel.html</a:t>
            </a:r>
            <a:r>
              <a:rPr lang="ru-RU" dirty="0" smtClean="0"/>
              <a:t> </a:t>
            </a:r>
          </a:p>
          <a:p>
            <a:r>
              <a:rPr lang="en-US" dirty="0" smtClean="0">
                <a:hlinkClick r:id="rId4"/>
              </a:rPr>
              <a:t>http://insaris.ru/martmebel/mechta_3_sofa.html</a:t>
            </a:r>
            <a:r>
              <a:rPr lang="ru-RU" dirty="0" smtClean="0"/>
              <a:t> </a:t>
            </a:r>
          </a:p>
          <a:p>
            <a:r>
              <a:rPr lang="en-US" dirty="0" smtClean="0">
                <a:hlinkClick r:id="rId5"/>
              </a:rPr>
              <a:t>http://ishop.maxim-rest.ru/category.php?id_category=6</a:t>
            </a:r>
            <a:r>
              <a:rPr lang="ru-RU" dirty="0" smtClean="0"/>
              <a:t> </a:t>
            </a:r>
          </a:p>
          <a:p>
            <a:r>
              <a:rPr lang="en-US" dirty="0" smtClean="0">
                <a:hlinkClick r:id="rId6"/>
              </a:rPr>
              <a:t>http://www.solkids.ru/raskraski-pro-leto/502-raskraska-deti-na-rybalke.html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1. Какое слово не является местоимением?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1187624" y="2276872"/>
            <a:ext cx="792088" cy="720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3501008"/>
            <a:ext cx="64807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259632" y="4581128"/>
            <a:ext cx="720080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339752" y="1916832"/>
            <a:ext cx="127470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 smtClean="0"/>
              <a:t>он</a:t>
            </a:r>
            <a:endParaRPr lang="ru-RU" sz="8000" dirty="0"/>
          </a:p>
        </p:txBody>
      </p:sp>
      <p:sp>
        <p:nvSpPr>
          <p:cNvPr id="9" name="TextBox 8"/>
          <p:cNvSpPr txBox="1"/>
          <p:nvPr/>
        </p:nvSpPr>
        <p:spPr>
          <a:xfrm>
            <a:off x="2267744" y="3068960"/>
            <a:ext cx="120872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 smtClean="0"/>
              <a:t>от</a:t>
            </a:r>
            <a:endParaRPr lang="ru-RU" sz="8800" dirty="0"/>
          </a:p>
        </p:txBody>
      </p:sp>
      <p:sp>
        <p:nvSpPr>
          <p:cNvPr id="10" name="TextBox 9"/>
          <p:cNvSpPr txBox="1"/>
          <p:nvPr/>
        </p:nvSpPr>
        <p:spPr>
          <a:xfrm>
            <a:off x="2123728" y="4293096"/>
            <a:ext cx="156164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 smtClean="0"/>
              <a:t>мы</a:t>
            </a:r>
            <a:endParaRPr lang="ru-RU" sz="8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2. Прочитай предложения. Найди среди них нераспространённое?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971600" y="2204864"/>
            <a:ext cx="936104" cy="86409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3573016"/>
            <a:ext cx="86409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043608" y="4869160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979712" y="2276872"/>
            <a:ext cx="223330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Я читаю.</a:t>
            </a:r>
            <a:endParaRPr lang="ru-RU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2195736" y="3645024"/>
            <a:ext cx="52083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Мы играем в прятки.</a:t>
            </a:r>
            <a:endParaRPr lang="ru-RU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2267744" y="5013176"/>
            <a:ext cx="506420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Ты пойдёшь домой?</a:t>
            </a:r>
            <a:endParaRPr lang="ru-RU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600" dirty="0" smtClean="0">
                <a:solidFill>
                  <a:srgbClr val="0070C0"/>
                </a:solidFill>
              </a:rPr>
              <a:t>3. Каким местоимением можно заменить в предложении подлежащее?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971600" y="2204864"/>
            <a:ext cx="936104" cy="86409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3573016"/>
            <a:ext cx="86409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043608" y="4869160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979712" y="2276872"/>
            <a:ext cx="9412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мы</a:t>
            </a:r>
            <a:endParaRPr lang="ru-RU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2195736" y="3645024"/>
            <a:ext cx="10887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они</a:t>
            </a:r>
            <a:endParaRPr lang="ru-RU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2267744" y="5013176"/>
            <a:ext cx="8306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вы</a:t>
            </a:r>
            <a:endParaRPr lang="ru-RU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3347864" y="1916832"/>
            <a:ext cx="53512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Сегодня ребята отправляются в поход.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14342" name="Picture 6" descr="http://go4.imgsmail.ru/imgpreview?key=http%3A//kovta.ru/uploads/posts/1353396539%5Foh.i.ah.idut.v.pohod.avi.image6.jpg&amp;mb=imgdb_preview_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852936"/>
            <a:ext cx="3845976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200" dirty="0" smtClean="0">
                <a:solidFill>
                  <a:srgbClr val="0070C0"/>
                </a:solidFill>
              </a:rPr>
              <a:t>4. Назови предметы. Каким местоимением можно заменить все эти слова?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971600" y="2204864"/>
            <a:ext cx="936104" cy="86409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3573016"/>
            <a:ext cx="86409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043608" y="4869160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979712" y="2276872"/>
            <a:ext cx="10887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они</a:t>
            </a:r>
            <a:endParaRPr lang="ru-RU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2195736" y="3645024"/>
            <a:ext cx="105509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она</a:t>
            </a:r>
            <a:endParaRPr lang="ru-RU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2267744" y="5013176"/>
            <a:ext cx="78418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он</a:t>
            </a:r>
            <a:endParaRPr lang="ru-RU" sz="4400" dirty="0"/>
          </a:p>
        </p:txBody>
      </p:sp>
      <p:pic>
        <p:nvPicPr>
          <p:cNvPr id="17410" name="Picture 2" descr="http://go2.imgsmail.ru/imgpreview?key=http%3A//www.molomo.ru/img/camel%5F1.jpg&amp;mb=imgdb_preview_42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1628800"/>
            <a:ext cx="2333625" cy="1552576"/>
          </a:xfrm>
          <a:prstGeom prst="rect">
            <a:avLst/>
          </a:prstGeom>
          <a:noFill/>
        </p:spPr>
      </p:pic>
      <p:pic>
        <p:nvPicPr>
          <p:cNvPr id="17412" name="Picture 4" descr="http://go2.imgsmail.ru/imgpreview?key=http%3A//insaris.ru/martmebel/martmebel%5Ffabrika%5Fbig/mechta3%5Fsofa%5F1.jpg&amp;mb=imgdb_preview_26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152" y="2780928"/>
            <a:ext cx="2596034" cy="1944216"/>
          </a:xfrm>
          <a:prstGeom prst="rect">
            <a:avLst/>
          </a:prstGeom>
          <a:noFill/>
        </p:spPr>
      </p:pic>
      <p:pic>
        <p:nvPicPr>
          <p:cNvPr id="17414" name="Picture 6" descr="http://go3.imgsmail.ru/imgpreview?key=http%3A//ishop.maxim-rest.ru/img/p/43-104-thickbox.jpg&amp;mb=imgdb_preview_23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4005064"/>
            <a:ext cx="2448272" cy="2448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600" dirty="0" smtClean="0">
                <a:solidFill>
                  <a:srgbClr val="0070C0"/>
                </a:solidFill>
              </a:rPr>
              <a:t>5. Какое местоимение ты вставишь во второе предложение?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971600" y="2204864"/>
            <a:ext cx="936104" cy="86409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3573016"/>
            <a:ext cx="86409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043608" y="4869160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979712" y="2276872"/>
            <a:ext cx="9412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мы</a:t>
            </a:r>
            <a:endParaRPr lang="ru-RU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2195736" y="3645024"/>
            <a:ext cx="10887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они</a:t>
            </a:r>
            <a:endParaRPr lang="ru-RU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2267744" y="5013176"/>
            <a:ext cx="8306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вы</a:t>
            </a:r>
            <a:endParaRPr lang="ru-RU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3347864" y="1916832"/>
            <a:ext cx="51601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Вечером ребята накопали червяков. 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Утром  …   пойдут на рыбалку.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19458" name="Picture 2" descr="http://go2.imgsmail.ru/imgpreview?key=http%3A//www.solkids.ru/images/stories/raskraski4/leto3.gif&amp;mb=imgdb_preview_1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2924944"/>
            <a:ext cx="2952328" cy="36047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600" dirty="0" smtClean="0">
                <a:solidFill>
                  <a:srgbClr val="0070C0"/>
                </a:solidFill>
              </a:rPr>
              <a:t>6. Прочитай текст. Сколько в нём местоимений?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971600" y="2204864"/>
            <a:ext cx="936104" cy="86409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3573016"/>
            <a:ext cx="86409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043608" y="4869160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979712" y="2276872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2</a:t>
            </a:r>
            <a:endParaRPr lang="ru-RU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2195736" y="3645024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3</a:t>
            </a:r>
            <a:endParaRPr lang="ru-RU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2267744" y="5013176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4</a:t>
            </a:r>
            <a:endParaRPr lang="ru-RU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2843808" y="1988840"/>
            <a:ext cx="597990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Я хозяин дворца и сада! Что ты сделал? 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Как ты посмел сорвать в саду мой 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заповедный, любимый цветок? Ты лишил 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меня утехи моей жизни. </a:t>
            </a:r>
          </a:p>
          <a:p>
            <a:pPr algn="r"/>
            <a:r>
              <a:rPr lang="ru-RU" sz="2400" b="1" dirty="0" smtClean="0">
                <a:solidFill>
                  <a:srgbClr val="FF0000"/>
                </a:solidFill>
              </a:rPr>
              <a:t>(С. Аксаков)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19460" name="Picture 4" descr="http://go4.imgsmail.ru/imgpreview?key=http%3A//1love.at.ua/1/alenkij.tsvetochek.0-15-37.jpg&amp;mb=imgdb_preview_2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3933056"/>
            <a:ext cx="2880320" cy="21571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7. Вместо какой части речи употребляются местоимения?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971600" y="2204864"/>
            <a:ext cx="936104" cy="86409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3573016"/>
            <a:ext cx="86409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043608" y="4869160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979712" y="2276872"/>
            <a:ext cx="66488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Вместо имени существительного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2195736" y="3645024"/>
            <a:ext cx="6395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Вместо имени прилагательного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2267744" y="5013176"/>
            <a:ext cx="31418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Вместо глагола</a:t>
            </a:r>
            <a:endParaRPr lang="ru-RU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8</a:t>
            </a:r>
            <a:r>
              <a:rPr lang="ru-RU" sz="4000" dirty="0" smtClean="0">
                <a:solidFill>
                  <a:srgbClr val="0070C0"/>
                </a:solidFill>
              </a:rPr>
              <a:t>. Какое местоимение ты используешь, чтобы обратиться к учителю?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971600" y="2204864"/>
            <a:ext cx="936104" cy="86409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3573016"/>
            <a:ext cx="86409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043608" y="4869160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979712" y="2132856"/>
            <a:ext cx="10021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он</a:t>
            </a:r>
            <a:endParaRPr lang="ru-RU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2195736" y="3573016"/>
            <a:ext cx="9140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ты</a:t>
            </a:r>
            <a:endParaRPr lang="ru-RU" sz="5400" dirty="0"/>
          </a:p>
        </p:txBody>
      </p:sp>
      <p:sp>
        <p:nvSpPr>
          <p:cNvPr id="8" name="TextBox 7"/>
          <p:cNvSpPr txBox="1"/>
          <p:nvPr/>
        </p:nvSpPr>
        <p:spPr>
          <a:xfrm>
            <a:off x="2195736" y="4869160"/>
            <a:ext cx="9781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вы</a:t>
            </a:r>
            <a:endParaRPr lang="ru-RU" sz="5400" dirty="0"/>
          </a:p>
        </p:txBody>
      </p:sp>
      <p:pic>
        <p:nvPicPr>
          <p:cNvPr id="21506" name="Picture 2" descr="http://go1.imgsmail.ru/imgpreview?key=http%3A//gazeta.snk24.ru/wp-content/uploads/2011/04/%25D1%2583%25D1%2587%25D0%25B8%25D1%2582%25D0%25B5%25D0%25BB%25D1%258C.jpg&amp;mb=imgdb_preview_16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944" y="1988840"/>
            <a:ext cx="4134425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262</Words>
  <Application>Microsoft Office PowerPoint</Application>
  <PresentationFormat>Экран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1. Какое слово не является местоимением?</vt:lpstr>
      <vt:lpstr>2. Прочитай предложения. Найди среди них нераспространённое?</vt:lpstr>
      <vt:lpstr>3. Каким местоимением можно заменить в предложении подлежащее?</vt:lpstr>
      <vt:lpstr>4. Назови предметы. Каким местоимением можно заменить все эти слова?</vt:lpstr>
      <vt:lpstr>5. Какое местоимение ты вставишь во второе предложение?</vt:lpstr>
      <vt:lpstr>6. Прочитай текст. Сколько в нём местоимений?</vt:lpstr>
      <vt:lpstr>7. Вместо какой части речи употребляются местоимения? </vt:lpstr>
      <vt:lpstr>8. Какое местоимение ты используешь, чтобы обратиться к учителю?</vt:lpstr>
      <vt:lpstr>9. Определи, какой перед тобой текст.</vt:lpstr>
      <vt:lpstr>10. Найди пару предложений, в которых неправильно использовано местоимение.</vt:lpstr>
      <vt:lpstr>Слайд 12</vt:lpstr>
      <vt:lpstr>Интернет-ресурсы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13</cp:revision>
  <dcterms:created xsi:type="dcterms:W3CDTF">2005-12-31T21:34:32Z</dcterms:created>
  <dcterms:modified xsi:type="dcterms:W3CDTF">2005-12-31T23:26:56Z</dcterms:modified>
</cp:coreProperties>
</file>