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10DA7-5E04-4C2B-876D-6C691863F53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B039A-3525-4044-A06B-F23B1DA8E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«Неделя игры и игрушки в старшей группе»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Воспитатель: Журкина Н.Л,</a:t>
            </a:r>
            <a:br>
              <a:rPr lang="ru-RU" sz="2200" dirty="0" smtClean="0"/>
            </a:br>
            <a:r>
              <a:rPr lang="ru-RU" sz="2200" dirty="0" smtClean="0"/>
              <a:t>2014 год</a:t>
            </a: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ения\Desktop\неделя игры 2014\Новая папка (2)\IMG_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128178" cy="3096344"/>
          </a:xfrm>
          <a:prstGeom prst="rect">
            <a:avLst/>
          </a:prstGeom>
          <a:noFill/>
        </p:spPr>
      </p:pic>
      <p:pic>
        <p:nvPicPr>
          <p:cNvPr id="9219" name="Picture 3" descr="C:\Users\Ксения\Desktop\неделя игры 2014\Новая папка (2)\IMG_1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60648"/>
            <a:ext cx="4128178" cy="3096344"/>
          </a:xfrm>
          <a:prstGeom prst="rect">
            <a:avLst/>
          </a:prstGeom>
          <a:noFill/>
        </p:spPr>
      </p:pic>
      <p:pic>
        <p:nvPicPr>
          <p:cNvPr id="9220" name="Picture 4" descr="C:\Users\Ксения\Desktop\неделя игры 2014\Новая папка (2)\IMG_1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573016"/>
            <a:ext cx="4104456" cy="3078551"/>
          </a:xfrm>
          <a:prstGeom prst="rect">
            <a:avLst/>
          </a:prstGeom>
          <a:noFill/>
        </p:spPr>
      </p:pic>
      <p:pic>
        <p:nvPicPr>
          <p:cNvPr id="9221" name="Picture 5" descr="C:\Users\Ксения\Desktop\неделя игры 2014\Новая папка (2)\IMG_10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501008"/>
            <a:ext cx="4104456" cy="307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Ксения\Desktop\неделя игры 2014\Новая папка (2)\IMG_1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32656"/>
            <a:ext cx="4128179" cy="3096344"/>
          </a:xfrm>
          <a:prstGeom prst="rect">
            <a:avLst/>
          </a:prstGeom>
          <a:noFill/>
        </p:spPr>
      </p:pic>
      <p:pic>
        <p:nvPicPr>
          <p:cNvPr id="10246" name="Picture 6" descr="C:\Users\Ксения\Desktop\неделя игры 2014\Новая папка (2)\IMG_1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73016"/>
            <a:ext cx="4091669" cy="3068960"/>
          </a:xfrm>
          <a:prstGeom prst="rect">
            <a:avLst/>
          </a:prstGeom>
          <a:noFill/>
        </p:spPr>
      </p:pic>
      <p:pic>
        <p:nvPicPr>
          <p:cNvPr id="2050" name="Picture 2" descr="C:\Users\Ксения\Desktop\неделя игры 2014\IMG_11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573016"/>
            <a:ext cx="4128180" cy="3096344"/>
          </a:xfrm>
          <a:prstGeom prst="rect">
            <a:avLst/>
          </a:prstGeom>
          <a:noFill/>
        </p:spPr>
      </p:pic>
      <p:pic>
        <p:nvPicPr>
          <p:cNvPr id="2051" name="Picture 3" descr="C:\Users\Ксения\Desktop\неделя игры 2014\IMG_1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88640"/>
            <a:ext cx="412817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сения\Desktop\неделя игры 2014\Новая папка (2)\20141121-00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0648"/>
            <a:ext cx="2808312" cy="3221939"/>
          </a:xfrm>
          <a:prstGeom prst="rect">
            <a:avLst/>
          </a:prstGeom>
          <a:noFill/>
        </p:spPr>
      </p:pic>
      <p:pic>
        <p:nvPicPr>
          <p:cNvPr id="11267" name="Picture 3" descr="C:\Users\Ксения\Desktop\неделя игры 2014\Новая папка (2)\20141121-00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40968"/>
            <a:ext cx="2664296" cy="3552395"/>
          </a:xfrm>
          <a:prstGeom prst="rect">
            <a:avLst/>
          </a:prstGeom>
          <a:noFill/>
        </p:spPr>
      </p:pic>
      <p:pic>
        <p:nvPicPr>
          <p:cNvPr id="11268" name="Picture 4" descr="C:\Users\Ксения\Desktop\неделя игры 2014\Новая папка (2)\20141121-01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717032"/>
            <a:ext cx="3840428" cy="2880320"/>
          </a:xfrm>
          <a:prstGeom prst="rect">
            <a:avLst/>
          </a:prstGeom>
          <a:noFill/>
        </p:spPr>
      </p:pic>
      <p:pic>
        <p:nvPicPr>
          <p:cNvPr id="11269" name="Picture 5" descr="C:\Users\Ксения\Desktop\неделя игры 2014\Новая папка (2)\20141121-015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8864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2050" name="Picture 2" descr="C:\Users\Ксения\Desktop\неделя игры 2014\Новая папка\IMG_09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501008"/>
            <a:ext cx="3888431" cy="2924944"/>
          </a:xfrm>
          <a:prstGeom prst="rect">
            <a:avLst/>
          </a:prstGeom>
          <a:noFill/>
        </p:spPr>
      </p:pic>
      <p:pic>
        <p:nvPicPr>
          <p:cNvPr id="2053" name="Picture 5" descr="C:\Users\Ксения\Desktop\неделя игры 2014\Новая папка\IMG_09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88640"/>
            <a:ext cx="3816424" cy="3028137"/>
          </a:xfrm>
          <a:prstGeom prst="rect">
            <a:avLst/>
          </a:prstGeom>
          <a:noFill/>
        </p:spPr>
      </p:pic>
      <p:pic>
        <p:nvPicPr>
          <p:cNvPr id="2054" name="Picture 6" descr="C:\Users\Ксения\Desktop\неделя игры 2014\Новая папка\IMG_09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88640"/>
            <a:ext cx="3888432" cy="3060510"/>
          </a:xfrm>
          <a:prstGeom prst="rect">
            <a:avLst/>
          </a:prstGeom>
          <a:noFill/>
        </p:spPr>
      </p:pic>
      <p:pic>
        <p:nvPicPr>
          <p:cNvPr id="2055" name="Picture 7" descr="C:\Users\Ксения\Desktop\неделя игры 2014\Новая папка\IMG_09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501008"/>
            <a:ext cx="3960440" cy="297052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467544" y="278092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сения\Desktop\неделя игры 2014\Новая папка\IMG_0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8640"/>
            <a:ext cx="2952328" cy="3240360"/>
          </a:xfrm>
          <a:prstGeom prst="rect">
            <a:avLst/>
          </a:prstGeom>
          <a:noFill/>
        </p:spPr>
      </p:pic>
      <p:pic>
        <p:nvPicPr>
          <p:cNvPr id="3076" name="Picture 4" descr="C:\Users\Ксения\Desktop\неделя игры 2014\Новая папка\IMG_09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645024"/>
            <a:ext cx="4018198" cy="2952328"/>
          </a:xfrm>
          <a:prstGeom prst="rect">
            <a:avLst/>
          </a:prstGeom>
          <a:noFill/>
        </p:spPr>
      </p:pic>
      <p:pic>
        <p:nvPicPr>
          <p:cNvPr id="3077" name="Picture 5" descr="C:\Users\Ксения\Desktop\неделя игры 2014\Новая папка\IMG_09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32656"/>
            <a:ext cx="3792213" cy="3096344"/>
          </a:xfrm>
          <a:prstGeom prst="rect">
            <a:avLst/>
          </a:prstGeom>
          <a:noFill/>
        </p:spPr>
      </p:pic>
      <p:pic>
        <p:nvPicPr>
          <p:cNvPr id="3078" name="Picture 6" descr="C:\Users\Ксения\Desktop\неделя игры 2014\Новая папка\IMG_09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573016"/>
            <a:ext cx="3888432" cy="293581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неделя игры 2014\111CANON\IMG_09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015" y="3429000"/>
            <a:ext cx="4128433" cy="3096535"/>
          </a:xfrm>
          <a:prstGeom prst="rect">
            <a:avLst/>
          </a:prstGeom>
          <a:noFill/>
        </p:spPr>
      </p:pic>
      <p:pic>
        <p:nvPicPr>
          <p:cNvPr id="1027" name="Picture 3" descr="C:\Users\Ксения\Desktop\неделя игры 2014\111CANON\IMG_09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92696"/>
            <a:ext cx="3600400" cy="4800208"/>
          </a:xfrm>
          <a:prstGeom prst="rect">
            <a:avLst/>
          </a:prstGeom>
          <a:noFill/>
        </p:spPr>
      </p:pic>
      <p:pic>
        <p:nvPicPr>
          <p:cNvPr id="1030" name="Picture 6" descr="C:\Users\Ксения\Desktop\неделя игры 2014\111CANON\IMG_09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60647"/>
            <a:ext cx="4128198" cy="309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ения\Desktop\неделя игры 2014\Новая папка (2)\IMG_09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404664"/>
            <a:ext cx="4290477" cy="2808312"/>
          </a:xfrm>
          <a:prstGeom prst="rect">
            <a:avLst/>
          </a:prstGeom>
          <a:noFill/>
        </p:spPr>
      </p:pic>
      <p:pic>
        <p:nvPicPr>
          <p:cNvPr id="4099" name="Picture 3" descr="C:\Users\Ксения\Desktop\неделя игры 2014\Новая папка (2)\IMG_09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76672"/>
            <a:ext cx="3840166" cy="2880320"/>
          </a:xfrm>
          <a:prstGeom prst="rect">
            <a:avLst/>
          </a:prstGeom>
          <a:noFill/>
        </p:spPr>
      </p:pic>
      <p:pic>
        <p:nvPicPr>
          <p:cNvPr id="1026" name="Picture 2" descr="C:\Users\Ксения\Desktop\неделя игры 2014\IMG_0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645023"/>
            <a:ext cx="4176464" cy="3079467"/>
          </a:xfrm>
          <a:prstGeom prst="rect">
            <a:avLst/>
          </a:prstGeom>
          <a:noFill/>
        </p:spPr>
      </p:pic>
      <p:pic>
        <p:nvPicPr>
          <p:cNvPr id="1027" name="Picture 3" descr="C:\Users\Ксения\Desktop\неделя игры 2014\IMG_09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681035"/>
            <a:ext cx="3888432" cy="291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ения\Desktop\неделя игры 2014\Новая папка (2)\IMG_0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60648"/>
            <a:ext cx="3989630" cy="3024336"/>
          </a:xfrm>
          <a:prstGeom prst="rect">
            <a:avLst/>
          </a:prstGeom>
          <a:noFill/>
        </p:spPr>
      </p:pic>
      <p:pic>
        <p:nvPicPr>
          <p:cNvPr id="5123" name="Picture 3" descr="C:\Users\Ксения\Desktop\неделя игры 2014\Новая папка (2)\IMG_09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7" y="260648"/>
            <a:ext cx="4032175" cy="3024336"/>
          </a:xfrm>
          <a:prstGeom prst="rect">
            <a:avLst/>
          </a:prstGeom>
          <a:noFill/>
        </p:spPr>
      </p:pic>
      <p:pic>
        <p:nvPicPr>
          <p:cNvPr id="5124" name="Picture 4" descr="C:\Users\Ксения\Desktop\неделя игры 2014\Новая папка (2)\IMG_0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501008"/>
            <a:ext cx="3982818" cy="3168352"/>
          </a:xfrm>
          <a:prstGeom prst="rect">
            <a:avLst/>
          </a:prstGeom>
          <a:noFill/>
        </p:spPr>
      </p:pic>
      <p:pic>
        <p:nvPicPr>
          <p:cNvPr id="5125" name="Picture 5" descr="C:\Users\Ксения\Desktop\неделя игры 2014\Новая папка (2)\IMG_09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1008"/>
            <a:ext cx="4104456" cy="307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сения\Desktop\неделя игры 2014\Новая папка\IMG_8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248472" cy="2832315"/>
          </a:xfrm>
          <a:prstGeom prst="rect">
            <a:avLst/>
          </a:prstGeom>
          <a:noFill/>
        </p:spPr>
      </p:pic>
      <p:pic>
        <p:nvPicPr>
          <p:cNvPr id="6148" name="Picture 4" descr="C:\Users\Ксения\Desktop\неделя игры 2014\Новая папка\IMG_7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60648"/>
            <a:ext cx="3851920" cy="2952328"/>
          </a:xfrm>
          <a:prstGeom prst="rect">
            <a:avLst/>
          </a:prstGeom>
          <a:noFill/>
        </p:spPr>
      </p:pic>
      <p:pic>
        <p:nvPicPr>
          <p:cNvPr id="6149" name="Picture 5" descr="C:\Users\Ксения\Desktop\неделя игры 2014\Новая папка\IMG_7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01008"/>
            <a:ext cx="4212469" cy="2808312"/>
          </a:xfrm>
          <a:prstGeom prst="rect">
            <a:avLst/>
          </a:prstGeom>
          <a:noFill/>
        </p:spPr>
      </p:pic>
      <p:pic>
        <p:nvPicPr>
          <p:cNvPr id="6151" name="Picture 7" descr="C:\Users\Ксения\Desktop\неделя игры 2014\Новая папка\IMG_8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56992"/>
            <a:ext cx="4248472" cy="287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сения\Desktop\неделя игры 2014\Новая папка (2)\IMG_1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960440" cy="2970532"/>
          </a:xfrm>
          <a:prstGeom prst="rect">
            <a:avLst/>
          </a:prstGeom>
          <a:noFill/>
        </p:spPr>
      </p:pic>
      <p:pic>
        <p:nvPicPr>
          <p:cNvPr id="7171" name="Picture 3" descr="C:\Users\Ксения\Desktop\неделя игры 2014\Новая папка (2)\IMG_1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04664"/>
            <a:ext cx="4032174" cy="3024336"/>
          </a:xfrm>
          <a:prstGeom prst="rect">
            <a:avLst/>
          </a:prstGeom>
          <a:noFill/>
        </p:spPr>
      </p:pic>
      <p:pic>
        <p:nvPicPr>
          <p:cNvPr id="7172" name="Picture 4" descr="C:\Users\Ксения\Desktop\неделя игры 2014\Новая папка (2)\IMG_09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717032"/>
            <a:ext cx="3960440" cy="2970531"/>
          </a:xfrm>
          <a:prstGeom prst="rect">
            <a:avLst/>
          </a:prstGeom>
          <a:noFill/>
        </p:spPr>
      </p:pic>
      <p:pic>
        <p:nvPicPr>
          <p:cNvPr id="7173" name="Picture 5" descr="C:\Users\Ксения\Desktop\неделя игры 2014\Новая папка (2)\IMG_09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717031"/>
            <a:ext cx="4032448" cy="302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ения\Desktop\неделя игры 2014\Новая папка (2)\IMG_1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032174" cy="3024336"/>
          </a:xfrm>
          <a:prstGeom prst="rect">
            <a:avLst/>
          </a:prstGeom>
          <a:noFill/>
        </p:spPr>
      </p:pic>
      <p:pic>
        <p:nvPicPr>
          <p:cNvPr id="8195" name="Picture 3" descr="C:\Users\Ксения\Desktop\неделя игры 2014\Новая папка (2)\IMG_1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32656"/>
            <a:ext cx="4032175" cy="3024336"/>
          </a:xfrm>
          <a:prstGeom prst="rect">
            <a:avLst/>
          </a:prstGeom>
          <a:noFill/>
        </p:spPr>
      </p:pic>
      <p:pic>
        <p:nvPicPr>
          <p:cNvPr id="8196" name="Picture 4" descr="C:\Users\Ксения\Desktop\неделя игры 2014\Новая папка (2)\IMG_1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645024"/>
            <a:ext cx="4032448" cy="3024541"/>
          </a:xfrm>
          <a:prstGeom prst="rect">
            <a:avLst/>
          </a:prstGeom>
          <a:noFill/>
        </p:spPr>
      </p:pic>
      <p:pic>
        <p:nvPicPr>
          <p:cNvPr id="8197" name="Picture 5" descr="C:\Users\Ксения\Desktop\неделя игры 2014\Новая папка (2)\IMG_10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645023"/>
            <a:ext cx="4032448" cy="302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Презентация на тему:  «Неделя игры и игрушки в старшей группе»    Воспитатель: Журкина Н.Л, 2014 год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и игрушки в старшей группе</dc:title>
  <dc:creator>Ксения</dc:creator>
  <cp:lastModifiedBy>Ксения</cp:lastModifiedBy>
  <cp:revision>22</cp:revision>
  <dcterms:created xsi:type="dcterms:W3CDTF">2015-10-24T16:33:07Z</dcterms:created>
  <dcterms:modified xsi:type="dcterms:W3CDTF">2015-11-04T19:28:11Z</dcterms:modified>
</cp:coreProperties>
</file>