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0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D916D221-1A8F-48AD-AC92-EA4813C69BAC}">
          <p14:sldIdLst>
            <p14:sldId id="262"/>
            <p14:sldId id="256"/>
            <p14:sldId id="257"/>
            <p14:sldId id="258"/>
            <p14:sldId id="259"/>
            <p14:sldId id="260"/>
            <p14:sldId id="261"/>
          </p14:sldIdLst>
        </p14:section>
        <p14:section name="Раздел без заголовка" id="{BF74409C-30DD-43DE-89B2-476359A5124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251521" y="1124745"/>
            <a:ext cx="8892480" cy="1440160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Первые полёты - корабли «Восток»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          </a:t>
            </a:r>
            <a:r>
              <a:rPr lang="ru-RU" dirty="0" smtClean="0"/>
              <a:t>        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7772400" cy="3524250"/>
          </a:xfrm>
        </p:spPr>
        <p:txBody>
          <a:bodyPr/>
          <a:lstStyle/>
          <a:p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cap="none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cap="none" dirty="0"/>
              <a:t/>
            </a:r>
            <a:br>
              <a:rPr lang="ru-RU" sz="1600" cap="none" dirty="0"/>
            </a:br>
            <a:r>
              <a:rPr lang="ru-RU" sz="1600" cap="none" dirty="0" smtClean="0"/>
              <a:t/>
            </a:r>
            <a:br>
              <a:rPr lang="ru-RU" sz="1600" cap="none" dirty="0" smtClean="0"/>
            </a:br>
            <a:r>
              <a:rPr lang="ru-RU" sz="1600" cap="none" dirty="0"/>
              <a:t/>
            </a:r>
            <a:br>
              <a:rPr lang="ru-RU" sz="1600" cap="none" dirty="0"/>
            </a:br>
            <a:endParaRPr lang="ru-RU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5508104" y="3573016"/>
            <a:ext cx="3384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Выполнила: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Прокаева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Екатерина Сергеевна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Учитель физики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065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598139"/>
            <a:ext cx="2592288" cy="3279134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36912"/>
            <a:ext cx="2880320" cy="3170322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75856" y="0"/>
            <a:ext cx="5258544" cy="1417638"/>
          </a:xfrm>
        </p:spPr>
        <p:txBody>
          <a:bodyPr anchor="t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«Восток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1600199"/>
            <a:ext cx="4343400" cy="1036713"/>
          </a:xfrm>
        </p:spPr>
        <p:txBody>
          <a:bodyPr anchor="b"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апреля 1961 года в Советском Союзе выведен на орбиту Земли первый в мире космический корабль - спутник «Восток»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572000" y="1196753"/>
            <a:ext cx="4571999" cy="129614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Пилот - космонавт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космического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корабля  «Восток»  -  лётчик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майор Гагарин Юрий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Алексеевич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96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420888"/>
            <a:ext cx="2448272" cy="3438128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00" y="2492897"/>
            <a:ext cx="3351203" cy="3312368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35896" y="0"/>
            <a:ext cx="4898504" cy="836712"/>
          </a:xfrm>
        </p:spPr>
        <p:txBody>
          <a:bodyPr anchor="t"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«Восток-2»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1268760"/>
            <a:ext cx="4716016" cy="115212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августа 1961 года в 9 часов московского времени в Советском Союзе произведен  запуск  космического корабля «Восток-2»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quarter" idx="3"/>
          </p:nvPr>
        </p:nvSpPr>
        <p:spPr>
          <a:xfrm>
            <a:off x="4644008" y="836713"/>
            <a:ext cx="4499992" cy="133816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Корабль  пилотируется  летчиком-космонавтом майором  Титовым Германом Степановичем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100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348880"/>
            <a:ext cx="2407611" cy="3505200"/>
          </a:xfrm>
        </p:spPr>
      </p:pic>
      <p:pic>
        <p:nvPicPr>
          <p:cNvPr id="7" name="Объект 6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48880"/>
            <a:ext cx="2707879" cy="3505200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707904" y="0"/>
            <a:ext cx="4826496" cy="62068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«Восток - 3»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764704"/>
            <a:ext cx="4644008" cy="141017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августа 1962 года в 11часов 30 минут  на орбиту выведен космический корабль «Восток-3»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3"/>
          </p:nvPr>
        </p:nvSpPr>
        <p:spPr>
          <a:xfrm>
            <a:off x="4788024" y="692696"/>
            <a:ext cx="4355976" cy="1512167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Корабль пилотируется космонавтом майором Николаевым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Андрияном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Григорьевичем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231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564" y="2209800"/>
            <a:ext cx="2777871" cy="3505200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209800"/>
            <a:ext cx="2592288" cy="3505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0"/>
            <a:ext cx="5114528" cy="62068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«Восток - 4»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00199"/>
            <a:ext cx="5076056" cy="57467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августа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196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года в 11часов 02 минуты на орбиту выведен космический корабль «Восток-4»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860032" y="1628800"/>
            <a:ext cx="4283968" cy="57467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Корабль пилотируется  подполковником Поповичем Павлом Романовичем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576094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апуск корабля «Восток-4» осуществлён в период нахождения на орбите космического корабля «Восток-3» – первый групповой полёт в космическом пространстве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588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204864"/>
            <a:ext cx="2551937" cy="3505200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374" y="2209800"/>
            <a:ext cx="2782252" cy="35052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188640"/>
            <a:ext cx="5330552" cy="28803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«Восток-5»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00199"/>
            <a:ext cx="4788024" cy="574675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июня 1963 года в 15 часов по московскому времени на орбиту выведен космический корабль «Восток-5»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644008" y="836712"/>
            <a:ext cx="4499992" cy="1338163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Корабль  пилотируется лётчиком-космонавтом подполковником   Быковским Валерием Федоровичем</a:t>
            </a:r>
            <a:endParaRPr lang="ru-RU" sz="2400" dirty="0"/>
          </a:p>
        </p:txBody>
      </p:sp>
    </p:spTree>
    <p:extLst>
      <p:ext uri="{BB962C8B-B14F-4D97-AF65-F5344CB8AC3E}">
        <p14:creationId xmlns="" xmlns:p14="http://schemas.microsoft.com/office/powerpoint/2010/main" val="69557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208" y="2209800"/>
            <a:ext cx="3136584" cy="3505200"/>
          </a:xfrm>
        </p:spPr>
      </p:pic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276872"/>
            <a:ext cx="3484118" cy="316835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9832" y="0"/>
            <a:ext cx="5474568" cy="54868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«Восток -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600199"/>
            <a:ext cx="4716016" cy="57467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16 июня 1963 года в 12 часов 30 минут по московскому времени на орбиту  выведен космический корабль «Восток-6»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4343400" cy="57467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Корабль пилотируется первой женщиной - космонавтом Терешковой Валентиной Владимировной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587033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FFC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апуск корабля «Восток-6» осуществлен в период нахождения на орбите космического корабля  «Восток-5»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0426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145</TotalTime>
  <Words>242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Горизонт</vt:lpstr>
      <vt:lpstr>      </vt:lpstr>
      <vt:lpstr>«Восток - 1» </vt:lpstr>
      <vt:lpstr>«Восток-2»</vt:lpstr>
      <vt:lpstr>«Восток - 3»</vt:lpstr>
      <vt:lpstr>«Восток - 4»</vt:lpstr>
      <vt:lpstr>«Восток-5»</vt:lpstr>
      <vt:lpstr>«Восток - 6»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Первые полёты - корабли "Восток"</dc:title>
  <dc:subject>Космонавтика</dc:subject>
  <dc:creator>Прокаева Екатерина</dc:creator>
  <cp:lastModifiedBy>Екатерина</cp:lastModifiedBy>
  <cp:revision>23</cp:revision>
  <dcterms:created xsi:type="dcterms:W3CDTF">2014-03-18T15:41:52Z</dcterms:created>
  <dcterms:modified xsi:type="dcterms:W3CDTF">2015-10-28T18:45:34Z</dcterms:modified>
</cp:coreProperties>
</file>